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drawingml.diagramColors+xml" PartName="/ppt/diagrams/colors1.xml"/>
  <Override ContentType="application/vnd.openxmlformats-officedocument.drawingml.diagramColors+xml" PartName="/ppt/diagrams/colors2.xml"/>
  <Override ContentType="application/vnd.openxmlformats-officedocument.drawingml.diagramColors+xml" PartName="/ppt/diagrams/colors3.xml"/>
  <Override ContentType="application/vnd.openxmlformats-officedocument.drawingml.diagramColors+xml" PartName="/ppt/diagrams/colors4.xml"/>
  <Override ContentType="application/vnd.openxmlformats-officedocument.drawingml.diagramColors+xml" PartName="/ppt/diagrams/colors5.xml"/>
  <Override ContentType="application/vnd.openxmlformats-officedocument.drawingml.diagramColors+xml" PartName="/ppt/diagrams/colors6.xml"/>
  <Override ContentType="application/vnd.openxmlformats-officedocument.drawingml.diagramColors+xml" PartName="/ppt/diagrams/colors7.xml"/>
  <Override ContentType="application/vnd.openxmlformats-officedocument.drawingml.diagramColors+xml" PartName="/ppt/diagrams/colors8.xml"/>
  <Override ContentType="application/vnd.openxmlformats-officedocument.drawingml.diagramColors+xml" PartName="/ppt/diagrams/colors9.xml"/>
  <Override ContentType="application/vnd.openxmlformats-officedocument.drawingml.diagramData+xml" PartName="/ppt/diagrams/data1.xml"/>
  <Override ContentType="application/vnd.openxmlformats-officedocument.drawingml.diagramData+xml" PartName="/ppt/diagrams/data2.xml"/>
  <Override ContentType="application/vnd.openxmlformats-officedocument.drawingml.diagramData+xml" PartName="/ppt/diagrams/data3.xml"/>
  <Override ContentType="application/vnd.openxmlformats-officedocument.drawingml.diagramData+xml" PartName="/ppt/diagrams/data4.xml"/>
  <Override ContentType="application/vnd.openxmlformats-officedocument.drawingml.diagramData+xml" PartName="/ppt/diagrams/data5.xml"/>
  <Override ContentType="application/vnd.openxmlformats-officedocument.drawingml.diagramData+xml" PartName="/ppt/diagrams/data6.xml"/>
  <Override ContentType="application/vnd.openxmlformats-officedocument.drawingml.diagramData+xml" PartName="/ppt/diagrams/data7.xml"/>
  <Override ContentType="application/vnd.openxmlformats-officedocument.drawingml.diagramData+xml" PartName="/ppt/diagrams/data8.xml"/>
  <Override ContentType="application/vnd.openxmlformats-officedocument.drawingml.diagramData+xml" PartName="/ppt/diagrams/data9.xml"/>
  <Override ContentType="application/vnd.ms-office.drawingml.diagramDrawing+xml" PartName="/ppt/diagrams/drawing1.xml"/>
  <Override ContentType="application/vnd.ms-office.drawingml.diagramDrawing+xml" PartName="/ppt/diagrams/drawing2.xml"/>
  <Override ContentType="application/vnd.ms-office.drawingml.diagramDrawing+xml" PartName="/ppt/diagrams/drawing3.xml"/>
  <Override ContentType="application/vnd.ms-office.drawingml.diagramDrawing+xml" PartName="/ppt/diagrams/drawing4.xml"/>
  <Override ContentType="application/vnd.ms-office.drawingml.diagramDrawing+xml" PartName="/ppt/diagrams/drawing5.xml"/>
  <Override ContentType="application/vnd.ms-office.drawingml.diagramDrawing+xml" PartName="/ppt/diagrams/drawing6.xml"/>
  <Override ContentType="application/vnd.ms-office.drawingml.diagramDrawing+xml" PartName="/ppt/diagrams/drawing7.xml"/>
  <Override ContentType="application/vnd.ms-office.drawingml.diagramDrawing+xml" PartName="/ppt/diagrams/drawing8.xml"/>
  <Override ContentType="application/vnd.ms-office.drawingml.diagramDrawing+xml" PartName="/ppt/diagrams/drawing9.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drawingml.diagramLayout+xml" PartName="/ppt/diagrams/layout3.xml"/>
  <Override ContentType="application/vnd.openxmlformats-officedocument.drawingml.diagramLayout+xml" PartName="/ppt/diagrams/layout4.xml"/>
  <Override ContentType="application/vnd.openxmlformats-officedocument.drawingml.diagramLayout+xml" PartName="/ppt/diagrams/layout5.xml"/>
  <Override ContentType="application/vnd.openxmlformats-officedocument.drawingml.diagramLayout+xml" PartName="/ppt/diagrams/layout6.xml"/>
  <Override ContentType="application/vnd.openxmlformats-officedocument.drawingml.diagramLayout+xml" PartName="/ppt/diagrams/layout7.xml"/>
  <Override ContentType="application/vnd.openxmlformats-officedocument.drawingml.diagramLayout+xml" PartName="/ppt/diagrams/layout8.xml"/>
  <Override ContentType="application/vnd.openxmlformats-officedocument.drawingml.diagramLayout+xml" PartName="/ppt/diagrams/layout9.xml"/>
  <Override ContentType="application/vnd.openxmlformats-officedocument.drawingml.diagramStyle+xml" PartName="/ppt/diagrams/quickStyle1.xml"/>
  <Override ContentType="application/vnd.openxmlformats-officedocument.drawingml.diagramStyle+xml" PartName="/ppt/diagrams/quickStyle2.xml"/>
  <Override ContentType="application/vnd.openxmlformats-officedocument.drawingml.diagramStyle+xml" PartName="/ppt/diagrams/quickStyle3.xml"/>
  <Override ContentType="application/vnd.openxmlformats-officedocument.drawingml.diagramStyle+xml" PartName="/ppt/diagrams/quickStyle4.xml"/>
  <Override ContentType="application/vnd.openxmlformats-officedocument.drawingml.diagramStyle+xml" PartName="/ppt/diagrams/quickStyle5.xml"/>
  <Override ContentType="application/vnd.openxmlformats-officedocument.drawingml.diagramStyle+xml" PartName="/ppt/diagrams/quickStyle6.xml"/>
  <Override ContentType="application/vnd.openxmlformats-officedocument.drawingml.diagramStyle+xml" PartName="/ppt/diagrams/quickStyle7.xml"/>
  <Override ContentType="application/vnd.openxmlformats-officedocument.drawingml.diagramStyle+xml" PartName="/ppt/diagrams/quickStyle8.xml"/>
  <Override ContentType="application/vnd.openxmlformats-officedocument.drawingml.diagramStyle+xml" PartName="/ppt/diagrams/quickStyle9.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6"></Relationship><Relationship Target="docProps/thumbnail.jpeg" Type="http://schemas.openxmlformats.org/package/2006/relationships/metadata/thumbnail" Id="rId7"></Relationship><Relationship Target="docProps/custom.xml" Type="http://schemas.openxmlformats.org/officeDocument/2006/relationships/custom-properties" Id="rId8"></Relationship><Relationship Target="docProps/app.xml" Type="http://schemas.openxmlformats.org/officeDocument/2006/relationships/extended-properties" Id="rId9"></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3" r:id="rId2"/>
  </p:sldMasterIdLst>
  <p:notesMasterIdLst>
    <p:notesMasterId r:id="rId25"/>
  </p:notesMasterIdLst>
  <p:handoutMasterIdLst>
    <p:handoutMasterId r:id="rId26"/>
  </p:handoutMasterIdLst>
  <p:sldIdLst>
    <p:sldId id="257" r:id="rId3"/>
    <p:sldId id="281" r:id="rId4"/>
    <p:sldId id="302" r:id="rId5"/>
    <p:sldId id="303" r:id="rId6"/>
    <p:sldId id="304" r:id="rId7"/>
    <p:sldId id="305" r:id="rId8"/>
    <p:sldId id="306" r:id="rId9"/>
    <p:sldId id="307" r:id="rId10"/>
    <p:sldId id="308" r:id="rId11"/>
    <p:sldId id="291" r:id="rId12"/>
    <p:sldId id="309" r:id="rId13"/>
    <p:sldId id="310" r:id="rId14"/>
    <p:sldId id="311" r:id="rId15"/>
    <p:sldId id="277" r:id="rId16"/>
    <p:sldId id="280" r:id="rId17"/>
    <p:sldId id="265" r:id="rId18"/>
    <p:sldId id="314" r:id="rId19"/>
    <p:sldId id="316" r:id="rId20"/>
    <p:sldId id="317" r:id="rId21"/>
    <p:sldId id="318" r:id="rId22"/>
    <p:sldId id="287" r:id="rId23"/>
    <p:sldId id="276"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ylor, Cynthia" initials="CT" lastIdx="4" clrIdx="0"/>
  <p:cmAuthor id="1" name="Dauncey, Carolyn" initials="DC" lastIdx="1" clrIdx="1"/>
  <p:cmAuthor id="2" name="Sinclair, Roberta" initials="SR" lastIdx="19" clrIdx="2">
    <p:extLst/>
  </p:cmAuthor>
  <p:cmAuthor id="3" name="Briere-Audet, Mathilde" initials="BM" lastIdx="1" clrIdx="3"/>
  <p:cmAuthor id="4" name="Mocella, Christina" initials="MC" lastIdx="8" clrIdx="4">
    <p:extLst>
      <p:ext uri="{19B8F6BF-5375-455C-9EA6-DF929625EA0E}">
        <p15:presenceInfo xmlns:p15="http://schemas.microsoft.com/office/powerpoint/2012/main" userId="S-1-5-21-944211593-3261000795-3384368208-611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86196" autoAdjust="0"/>
  </p:normalViewPr>
  <p:slideViewPr>
    <p:cSldViewPr>
      <p:cViewPr varScale="1">
        <p:scale>
          <a:sx n="98" d="100"/>
          <a:sy n="98" d="100"/>
        </p:scale>
        <p:origin x="204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Relationship Target="slides/slide6.xml" Type="http://schemas.openxmlformats.org/officeDocument/2006/relationships/slide" Id="rId8"></Relationship><Relationship Target="slides/slide11.xml" Type="http://schemas.openxmlformats.org/officeDocument/2006/relationships/slide" Id="rId13"></Relationship><Relationship Target="slides/slide16.xml" Type="http://schemas.openxmlformats.org/officeDocument/2006/relationships/slide" Id="rId18"></Relationship><Relationship Target="handoutMasters/handoutMaster1.xml" Type="http://schemas.openxmlformats.org/officeDocument/2006/relationships/handoutMaster" Id="rId26"></Relationship><Relationship Target="slides/slide1.xml" Type="http://schemas.openxmlformats.org/officeDocument/2006/relationships/slide" Id="rId3"></Relationship><Relationship Target="slides/slide19.xml" Type="http://schemas.openxmlformats.org/officeDocument/2006/relationships/slide" Id="rId21"></Relationship><Relationship Target="slides/slide5.xml" Type="http://schemas.openxmlformats.org/officeDocument/2006/relationships/slide" Id="rId7"></Relationship><Relationship Target="slides/slide10.xml" Type="http://schemas.openxmlformats.org/officeDocument/2006/relationships/slide" Id="rId12"></Relationship><Relationship Target="slides/slide15.xml" Type="http://schemas.openxmlformats.org/officeDocument/2006/relationships/slide" Id="rId17"></Relationship><Relationship Target="notesMasters/notesMaster1.xml" Type="http://schemas.openxmlformats.org/officeDocument/2006/relationships/notesMaster" Id="rId25"></Relationship><Relationship Target="slideMasters/slideMaster2.xml" Type="http://schemas.openxmlformats.org/officeDocument/2006/relationships/slideMaster" Id="rId2"></Relationship><Relationship Target="slides/slide14.xml" Type="http://schemas.openxmlformats.org/officeDocument/2006/relationships/slide" Id="rId16"></Relationship><Relationship Target="slides/slide18.xml" Type="http://schemas.openxmlformats.org/officeDocument/2006/relationships/slide" Id="rId20"></Relationship><Relationship Target="viewProps.xml" Type="http://schemas.openxmlformats.org/officeDocument/2006/relationships/viewProps" Id="rId29"></Relationship><Relationship Target="slideMasters/slideMaster1.xml" Type="http://schemas.openxmlformats.org/officeDocument/2006/relationships/slideMaster" Id="rId1"></Relationship><Relationship Target="slides/slide4.xml" Type="http://schemas.openxmlformats.org/officeDocument/2006/relationships/slide" Id="rId6"></Relationship><Relationship Target="slides/slide9.xml" Type="http://schemas.openxmlformats.org/officeDocument/2006/relationships/slide" Id="rId11"></Relationship><Relationship Target="slides/slide22.xml" Type="http://schemas.openxmlformats.org/officeDocument/2006/relationships/slide" Id="rId24"></Relationship><Relationship Target="slides/slide3.xml" Type="http://schemas.openxmlformats.org/officeDocument/2006/relationships/slide" Id="rId5"></Relationship><Relationship Target="slides/slide13.xml" Type="http://schemas.openxmlformats.org/officeDocument/2006/relationships/slide" Id="rId15"></Relationship><Relationship Target="slides/slide21.xml" Type="http://schemas.openxmlformats.org/officeDocument/2006/relationships/slide" Id="rId23"></Relationship><Relationship Target="presProps.xml" Type="http://schemas.openxmlformats.org/officeDocument/2006/relationships/presProps" Id="rId28"></Relationship><Relationship Target="slides/slide8.xml" Type="http://schemas.openxmlformats.org/officeDocument/2006/relationships/slide" Id="rId10"></Relationship><Relationship Target="slides/slide17.xml" Type="http://schemas.openxmlformats.org/officeDocument/2006/relationships/slide" Id="rId19"></Relationship><Relationship Target="tableStyles.xml" Type="http://schemas.openxmlformats.org/officeDocument/2006/relationships/tableStyles" Id="rId31"></Relationship><Relationship Target="slides/slide2.xml" Type="http://schemas.openxmlformats.org/officeDocument/2006/relationships/slide" Id="rId4"></Relationship><Relationship Target="slides/slide7.xml" Type="http://schemas.openxmlformats.org/officeDocument/2006/relationships/slide" Id="rId9"></Relationship><Relationship Target="slides/slide12.xml" Type="http://schemas.openxmlformats.org/officeDocument/2006/relationships/slide" Id="rId14"></Relationship><Relationship Target="slides/slide20.xml" Type="http://schemas.openxmlformats.org/officeDocument/2006/relationships/slide" Id="rId22"></Relationship><Relationship Target="commentAuthors.xml" Type="http://schemas.openxmlformats.org/officeDocument/2006/relationships/commentAuthors" Id="rId27"></Relationship><Relationship Target="theme/theme1.xml" Type="http://schemas.openxmlformats.org/officeDocument/2006/relationships/theme" Id="rId30"></Relationship></Relationships>
</file>

<file path=ppt/diagrams/_rels/data2.xml.rels><?xml version="1.0" encoding="UTF-8" ?><Relationships xmlns="http://schemas.openxmlformats.org/package/2006/relationships"><Relationship TargetMode="External" Target="http://www.canada.ca/humantrafficking" Type="http://schemas.openxmlformats.org/officeDocument/2006/relationships/hyperlink" Id="rId1"></Relationship></Relationships>
</file>

<file path=ppt/diagrams/_rels/drawing2.xml.rels><?xml version="1.0" encoding="UTF-8" standalone="yes"?>
<Relationships xmlns="http://schemas.openxmlformats.org/package/2006/relationships"><Relationship Id="rId1" Type="http://schemas.openxmlformats.org/officeDocument/2006/relationships/hyperlink" Target="http://www.canada.ca/humantrafficking"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145A19-9C7F-46D4-BE20-1C77D236814D}"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3FACF985-F1C8-4B43-869B-40AE623299BC}">
      <dgm:prSet phldrT="[Text]" custT="1"/>
      <dgm:spPr>
        <a:solidFill>
          <a:srgbClr val="FFDBB7"/>
        </a:solidFill>
      </dgm:spPr>
      <dgm:t>
        <a:bodyPr/>
        <a:lstStyle/>
        <a:p>
          <a:r>
            <a:rPr lang="en-US" sz="1800" b="1" dirty="0" smtClean="0">
              <a:solidFill>
                <a:schemeClr val="tx1"/>
              </a:solidFill>
            </a:rPr>
            <a:t>Empowerment</a:t>
          </a:r>
        </a:p>
        <a:p>
          <a:r>
            <a:rPr lang="en-US" sz="1600" b="0" dirty="0" smtClean="0">
              <a:solidFill>
                <a:schemeClr val="tx1"/>
              </a:solidFill>
            </a:rPr>
            <a:t>Supporting victims and survivors to regain control and independence and encouraging action by industry partners</a:t>
          </a:r>
          <a:endParaRPr lang="en-US" sz="1600" b="0" dirty="0">
            <a:solidFill>
              <a:schemeClr val="tx1"/>
            </a:solidFill>
          </a:endParaRPr>
        </a:p>
      </dgm:t>
    </dgm:pt>
    <dgm:pt modelId="{445126E0-4EAC-40B4-8C35-29DFF8C89A2F}" type="parTrans" cxnId="{99E71E32-A61B-4433-B95C-E0F722244B2A}">
      <dgm:prSet/>
      <dgm:spPr/>
      <dgm:t>
        <a:bodyPr/>
        <a:lstStyle/>
        <a:p>
          <a:endParaRPr lang="en-US"/>
        </a:p>
      </dgm:t>
    </dgm:pt>
    <dgm:pt modelId="{CB14FDA4-9C91-442E-BB27-F5742547C5F3}" type="sibTrans" cxnId="{99E71E32-A61B-4433-B95C-E0F722244B2A}">
      <dgm:prSet/>
      <dgm:spPr/>
      <dgm:t>
        <a:bodyPr/>
        <a:lstStyle/>
        <a:p>
          <a:endParaRPr lang="en-US"/>
        </a:p>
      </dgm:t>
    </dgm:pt>
    <dgm:pt modelId="{25E91E16-D937-40CF-A7EE-96729180C7B4}">
      <dgm:prSet phldrT="[Text]" custT="1"/>
      <dgm:spPr>
        <a:noFill/>
        <a:ln>
          <a:solidFill>
            <a:srgbClr val="FFDBB7"/>
          </a:solidFill>
        </a:ln>
      </dgm:spPr>
      <dgm:t>
        <a:bodyPr/>
        <a:lstStyle/>
        <a:p>
          <a:pPr>
            <a:lnSpc>
              <a:spcPct val="100000"/>
            </a:lnSpc>
            <a:spcAft>
              <a:spcPts val="600"/>
            </a:spcAft>
          </a:pPr>
          <a:r>
            <a:rPr lang="en-CA" sz="1500" dirty="0" smtClean="0"/>
            <a:t>Enhanced support services for victims and survivors that are trauma-informed and culturally-relevant</a:t>
          </a:r>
          <a:endParaRPr lang="en-US" sz="1500" i="0" dirty="0">
            <a:solidFill>
              <a:schemeClr val="tx1"/>
            </a:solidFill>
          </a:endParaRPr>
        </a:p>
      </dgm:t>
    </dgm:pt>
    <dgm:pt modelId="{09092878-664F-47C8-993A-B8855631C6D8}" type="parTrans" cxnId="{9AFDC996-59EE-43C8-9D73-D00B94DDC063}">
      <dgm:prSet/>
      <dgm:spPr/>
      <dgm:t>
        <a:bodyPr/>
        <a:lstStyle/>
        <a:p>
          <a:endParaRPr lang="en-US"/>
        </a:p>
      </dgm:t>
    </dgm:pt>
    <dgm:pt modelId="{47F6A943-68A9-4493-9396-9CC382D61571}" type="sibTrans" cxnId="{9AFDC996-59EE-43C8-9D73-D00B94DDC063}">
      <dgm:prSet/>
      <dgm:spPr/>
      <dgm:t>
        <a:bodyPr/>
        <a:lstStyle/>
        <a:p>
          <a:endParaRPr lang="en-US"/>
        </a:p>
      </dgm:t>
    </dgm:pt>
    <dgm:pt modelId="{E33842C3-96DC-4DB3-858D-7C25C873328E}">
      <dgm:prSet custT="1"/>
      <dgm:spPr/>
      <dgm:t>
        <a:bodyPr/>
        <a:lstStyle/>
        <a:p>
          <a:pPr>
            <a:spcAft>
              <a:spcPct val="15000"/>
            </a:spcAft>
          </a:pPr>
          <a:r>
            <a:rPr lang="en-CA" sz="1500" dirty="0" smtClean="0"/>
            <a:t>Efforts to improve ethical behaviours and prevent human trafficking in federal procurement supply chains</a:t>
          </a:r>
          <a:endParaRPr lang="en-US" sz="1500" dirty="0"/>
        </a:p>
      </dgm:t>
    </dgm:pt>
    <dgm:pt modelId="{328B5802-EF02-4C1A-8B5D-DE7D1D31752B}" type="parTrans" cxnId="{732757A3-73A4-4E6A-AF0D-EDDA04F4FF4C}">
      <dgm:prSet/>
      <dgm:spPr/>
      <dgm:t>
        <a:bodyPr/>
        <a:lstStyle/>
        <a:p>
          <a:endParaRPr lang="en-US"/>
        </a:p>
      </dgm:t>
    </dgm:pt>
    <dgm:pt modelId="{7367C90F-CDA5-414A-AAFF-1505D9269558}" type="sibTrans" cxnId="{732757A3-73A4-4E6A-AF0D-EDDA04F4FF4C}">
      <dgm:prSet/>
      <dgm:spPr/>
      <dgm:t>
        <a:bodyPr/>
        <a:lstStyle/>
        <a:p>
          <a:endParaRPr lang="en-US"/>
        </a:p>
      </dgm:t>
    </dgm:pt>
    <dgm:pt modelId="{BC16F3C6-B851-4D13-ABFC-4CF13FCBA425}">
      <dgm:prSet phldrT="[Text]" custT="1"/>
      <dgm:spPr>
        <a:noFill/>
        <a:ln>
          <a:solidFill>
            <a:srgbClr val="FFDBB7"/>
          </a:solidFill>
        </a:ln>
      </dgm:spPr>
      <dgm:t>
        <a:bodyPr/>
        <a:lstStyle/>
        <a:p>
          <a:pPr>
            <a:lnSpc>
              <a:spcPct val="100000"/>
            </a:lnSpc>
            <a:spcAft>
              <a:spcPts val="600"/>
            </a:spcAft>
          </a:pPr>
          <a:r>
            <a:rPr lang="en-CA" sz="1500" dirty="0" smtClean="0">
              <a:solidFill>
                <a:schemeClr val="tx1"/>
              </a:solidFill>
            </a:rPr>
            <a:t>Advisory committee comprised of survivors to better inform the Government of Canada’s response to this crime </a:t>
          </a:r>
          <a:endParaRPr lang="en-US" sz="1500" i="0" dirty="0">
            <a:solidFill>
              <a:schemeClr val="tx1"/>
            </a:solidFill>
          </a:endParaRPr>
        </a:p>
      </dgm:t>
    </dgm:pt>
    <dgm:pt modelId="{B4F210E8-5DCD-44B0-8372-D646E1CD5C24}" type="parTrans" cxnId="{6B791F6E-938F-4A5F-A5D8-64A7040A4B75}">
      <dgm:prSet/>
      <dgm:spPr/>
      <dgm:t>
        <a:bodyPr/>
        <a:lstStyle/>
        <a:p>
          <a:endParaRPr lang="en-US"/>
        </a:p>
      </dgm:t>
    </dgm:pt>
    <dgm:pt modelId="{96205394-4C37-4483-A25C-4E443E1FE6FB}" type="sibTrans" cxnId="{6B791F6E-938F-4A5F-A5D8-64A7040A4B75}">
      <dgm:prSet/>
      <dgm:spPr/>
      <dgm:t>
        <a:bodyPr/>
        <a:lstStyle/>
        <a:p>
          <a:endParaRPr lang="en-US"/>
        </a:p>
      </dgm:t>
    </dgm:pt>
    <dgm:pt modelId="{E12D7424-FBDF-43E3-A09F-1A9185080B06}" type="pres">
      <dgm:prSet presAssocID="{86145A19-9C7F-46D4-BE20-1C77D236814D}" presName="Name0" presStyleCnt="0">
        <dgm:presLayoutVars>
          <dgm:dir/>
          <dgm:animLvl val="lvl"/>
          <dgm:resizeHandles val="exact"/>
        </dgm:presLayoutVars>
      </dgm:prSet>
      <dgm:spPr/>
      <dgm:t>
        <a:bodyPr/>
        <a:lstStyle/>
        <a:p>
          <a:endParaRPr lang="en-US"/>
        </a:p>
      </dgm:t>
    </dgm:pt>
    <dgm:pt modelId="{82D5533B-2551-4684-A7B0-96F1FDA3E5CB}" type="pres">
      <dgm:prSet presAssocID="{3FACF985-F1C8-4B43-869B-40AE623299BC}" presName="linNode" presStyleCnt="0"/>
      <dgm:spPr/>
    </dgm:pt>
    <dgm:pt modelId="{039E56A2-923C-4F37-A831-37448B10EF24}" type="pres">
      <dgm:prSet presAssocID="{3FACF985-F1C8-4B43-869B-40AE623299BC}" presName="parentText" presStyleLbl="node1" presStyleIdx="0" presStyleCnt="1" custScaleX="1649700" custScaleY="59333" custLinFactNeighborX="2131" custLinFactNeighborY="4724">
        <dgm:presLayoutVars>
          <dgm:chMax val="1"/>
          <dgm:bulletEnabled val="1"/>
        </dgm:presLayoutVars>
      </dgm:prSet>
      <dgm:spPr/>
      <dgm:t>
        <a:bodyPr/>
        <a:lstStyle/>
        <a:p>
          <a:endParaRPr lang="en-US"/>
        </a:p>
      </dgm:t>
    </dgm:pt>
    <dgm:pt modelId="{CA6651DC-9209-4769-8958-E65421C32861}" type="pres">
      <dgm:prSet presAssocID="{3FACF985-F1C8-4B43-869B-40AE623299BC}" presName="descendantText" presStyleLbl="alignAccFollowNode1" presStyleIdx="0" presStyleCnt="1" custScaleX="2000000" custScaleY="75248" custLinFactX="95833" custLinFactNeighborX="100000" custLinFactNeighborY="6023">
        <dgm:presLayoutVars>
          <dgm:bulletEnabled val="1"/>
        </dgm:presLayoutVars>
      </dgm:prSet>
      <dgm:spPr/>
      <dgm:t>
        <a:bodyPr/>
        <a:lstStyle/>
        <a:p>
          <a:endParaRPr lang="en-US"/>
        </a:p>
      </dgm:t>
    </dgm:pt>
  </dgm:ptLst>
  <dgm:cxnLst>
    <dgm:cxn modelId="{E9447E0D-FD66-4B07-94E2-204827876E6F}" type="presOf" srcId="{3FACF985-F1C8-4B43-869B-40AE623299BC}" destId="{039E56A2-923C-4F37-A831-37448B10EF24}" srcOrd="0" destOrd="0" presId="urn:microsoft.com/office/officeart/2005/8/layout/vList5"/>
    <dgm:cxn modelId="{99E71E32-A61B-4433-B95C-E0F722244B2A}" srcId="{86145A19-9C7F-46D4-BE20-1C77D236814D}" destId="{3FACF985-F1C8-4B43-869B-40AE623299BC}" srcOrd="0" destOrd="0" parTransId="{445126E0-4EAC-40B4-8C35-29DFF8C89A2F}" sibTransId="{CB14FDA4-9C91-442E-BB27-F5742547C5F3}"/>
    <dgm:cxn modelId="{852772F7-C97A-4FB1-89FB-D38A5AF46570}" type="presOf" srcId="{E33842C3-96DC-4DB3-858D-7C25C873328E}" destId="{CA6651DC-9209-4769-8958-E65421C32861}" srcOrd="0" destOrd="2" presId="urn:microsoft.com/office/officeart/2005/8/layout/vList5"/>
    <dgm:cxn modelId="{A6DFB265-321E-469F-9AD7-55B4FD7BFB27}" type="presOf" srcId="{86145A19-9C7F-46D4-BE20-1C77D236814D}" destId="{E12D7424-FBDF-43E3-A09F-1A9185080B06}" srcOrd="0" destOrd="0" presId="urn:microsoft.com/office/officeart/2005/8/layout/vList5"/>
    <dgm:cxn modelId="{6B791F6E-938F-4A5F-A5D8-64A7040A4B75}" srcId="{3FACF985-F1C8-4B43-869B-40AE623299BC}" destId="{BC16F3C6-B851-4D13-ABFC-4CF13FCBA425}" srcOrd="1" destOrd="0" parTransId="{B4F210E8-5DCD-44B0-8372-D646E1CD5C24}" sibTransId="{96205394-4C37-4483-A25C-4E443E1FE6FB}"/>
    <dgm:cxn modelId="{732757A3-73A4-4E6A-AF0D-EDDA04F4FF4C}" srcId="{3FACF985-F1C8-4B43-869B-40AE623299BC}" destId="{E33842C3-96DC-4DB3-858D-7C25C873328E}" srcOrd="2" destOrd="0" parTransId="{328B5802-EF02-4C1A-8B5D-DE7D1D31752B}" sibTransId="{7367C90F-CDA5-414A-AAFF-1505D9269558}"/>
    <dgm:cxn modelId="{508414B4-B928-4094-8EFE-AB90E3742633}" type="presOf" srcId="{BC16F3C6-B851-4D13-ABFC-4CF13FCBA425}" destId="{CA6651DC-9209-4769-8958-E65421C32861}" srcOrd="0" destOrd="1" presId="urn:microsoft.com/office/officeart/2005/8/layout/vList5"/>
    <dgm:cxn modelId="{F4E086DB-4F93-4AF8-A829-9CA6C156A6CD}" type="presOf" srcId="{25E91E16-D937-40CF-A7EE-96729180C7B4}" destId="{CA6651DC-9209-4769-8958-E65421C32861}" srcOrd="0" destOrd="0" presId="urn:microsoft.com/office/officeart/2005/8/layout/vList5"/>
    <dgm:cxn modelId="{9AFDC996-59EE-43C8-9D73-D00B94DDC063}" srcId="{3FACF985-F1C8-4B43-869B-40AE623299BC}" destId="{25E91E16-D937-40CF-A7EE-96729180C7B4}" srcOrd="0" destOrd="0" parTransId="{09092878-664F-47C8-993A-B8855631C6D8}" sibTransId="{47F6A943-68A9-4493-9396-9CC382D61571}"/>
    <dgm:cxn modelId="{18F4D68C-0AFB-441C-ADDE-A21B46D85098}" type="presParOf" srcId="{E12D7424-FBDF-43E3-A09F-1A9185080B06}" destId="{82D5533B-2551-4684-A7B0-96F1FDA3E5CB}" srcOrd="0" destOrd="0" presId="urn:microsoft.com/office/officeart/2005/8/layout/vList5"/>
    <dgm:cxn modelId="{FB9B7068-3570-4901-9529-E04EB8C2F27A}" type="presParOf" srcId="{82D5533B-2551-4684-A7B0-96F1FDA3E5CB}" destId="{039E56A2-923C-4F37-A831-37448B10EF24}" srcOrd="0" destOrd="0" presId="urn:microsoft.com/office/officeart/2005/8/layout/vList5"/>
    <dgm:cxn modelId="{9137C515-5A0E-4B6C-AEF3-C9A3BF149358}" type="presParOf" srcId="{82D5533B-2551-4684-A7B0-96F1FDA3E5CB}" destId="{CA6651DC-9209-4769-8958-E65421C3286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145A19-9C7F-46D4-BE20-1C77D236814D}"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D42312F3-0992-42ED-AEE8-D38DA478CEAB}">
      <dgm:prSet phldrT="[Text]" custT="1"/>
      <dgm:spPr>
        <a:noFill/>
        <a:ln>
          <a:solidFill>
            <a:schemeClr val="accent1"/>
          </a:solidFill>
        </a:ln>
      </dgm:spPr>
      <dgm:t>
        <a:bodyPr/>
        <a:lstStyle/>
        <a:p>
          <a:pPr>
            <a:lnSpc>
              <a:spcPct val="100000"/>
            </a:lnSpc>
            <a:spcAft>
              <a:spcPts val="1200"/>
            </a:spcAft>
          </a:pPr>
          <a:r>
            <a:rPr lang="en-CA" sz="1500" dirty="0" smtClean="0">
              <a:solidFill>
                <a:schemeClr val="tx1"/>
              </a:solidFill>
            </a:rPr>
            <a:t>National public awareness campaign that focuses on raising awareness</a:t>
          </a:r>
          <a:br>
            <a:rPr lang="en-CA" sz="1500" dirty="0" smtClean="0">
              <a:solidFill>
                <a:schemeClr val="tx1"/>
              </a:solidFill>
            </a:rPr>
          </a:br>
          <a:r>
            <a:rPr lang="en-CA" sz="1500" dirty="0" smtClean="0">
              <a:solidFill>
                <a:schemeClr val="tx1"/>
              </a:solidFill>
            </a:rPr>
            <a:t>among youth and </a:t>
          </a:r>
          <a:br>
            <a:rPr lang="en-CA" sz="1500" dirty="0" smtClean="0">
              <a:solidFill>
                <a:schemeClr val="tx1"/>
              </a:solidFill>
            </a:rPr>
          </a:br>
          <a:r>
            <a:rPr lang="en-CA" sz="1500" dirty="0" smtClean="0">
              <a:solidFill>
                <a:schemeClr val="tx1"/>
              </a:solidFill>
            </a:rPr>
            <a:t>Canadians of </a:t>
          </a:r>
          <a:br>
            <a:rPr lang="en-CA" sz="1500" dirty="0" smtClean="0">
              <a:solidFill>
                <a:schemeClr val="tx1"/>
              </a:solidFill>
            </a:rPr>
          </a:br>
          <a:r>
            <a:rPr lang="en-CA" sz="1500" dirty="0" smtClean="0">
              <a:solidFill>
                <a:schemeClr val="tx1"/>
              </a:solidFill>
            </a:rPr>
            <a:t>the serious</a:t>
          </a:r>
          <a:br>
            <a:rPr lang="en-CA" sz="1500" dirty="0" smtClean="0">
              <a:solidFill>
                <a:schemeClr val="tx1"/>
              </a:solidFill>
            </a:rPr>
          </a:br>
          <a:r>
            <a:rPr lang="en-CA" sz="1500" dirty="0" smtClean="0">
              <a:solidFill>
                <a:schemeClr val="tx1"/>
              </a:solidFill>
            </a:rPr>
            <a:t>implications of </a:t>
          </a:r>
          <a:br>
            <a:rPr lang="en-CA" sz="1500" dirty="0" smtClean="0">
              <a:solidFill>
                <a:schemeClr val="tx1"/>
              </a:solidFill>
            </a:rPr>
          </a:br>
          <a:r>
            <a:rPr lang="en-CA" sz="1500" dirty="0" smtClean="0">
              <a:solidFill>
                <a:schemeClr val="tx1"/>
              </a:solidFill>
            </a:rPr>
            <a:t>human trafficking and </a:t>
          </a:r>
          <a:br>
            <a:rPr lang="en-CA" sz="1500" dirty="0" smtClean="0">
              <a:solidFill>
                <a:schemeClr val="tx1"/>
              </a:solidFill>
            </a:rPr>
          </a:br>
          <a:r>
            <a:rPr lang="en-CA" sz="1500" dirty="0" smtClean="0">
              <a:solidFill>
                <a:schemeClr val="tx1"/>
              </a:solidFill>
            </a:rPr>
            <a:t>root causes</a:t>
          </a:r>
          <a:br>
            <a:rPr lang="en-CA" sz="1500" dirty="0" smtClean="0">
              <a:solidFill>
                <a:schemeClr val="tx1"/>
              </a:solidFill>
            </a:rPr>
          </a:br>
          <a:r>
            <a:rPr lang="en-CA" sz="1500" dirty="0" smtClean="0">
              <a:solidFill>
                <a:schemeClr val="tx1"/>
              </a:solidFill>
            </a:rPr>
            <a:t/>
          </a:r>
          <a:br>
            <a:rPr lang="en-CA" sz="1500" dirty="0" smtClean="0">
              <a:solidFill>
                <a:schemeClr val="tx1"/>
              </a:solidFill>
            </a:rPr>
          </a:br>
          <a:r>
            <a:rPr lang="en-CA" sz="1500" dirty="0" smtClean="0">
              <a:solidFill>
                <a:schemeClr val="tx1"/>
              </a:solidFill>
            </a:rPr>
            <a:t>Learn more at: </a:t>
          </a:r>
          <a:r>
            <a:rPr lang="en-CA" sz="1500" dirty="0" smtClean="0">
              <a:solidFill>
                <a:schemeClr val="tx1"/>
              </a:solidFill>
              <a:hlinkClick xmlns:r="http://schemas.openxmlformats.org/officeDocument/2006/relationships" r:id="rId1"/>
            </a:rPr>
            <a:t>www.canada.ca/humantrafficking</a:t>
          </a:r>
          <a:r>
            <a:rPr lang="en-CA" sz="1500" dirty="0" smtClean="0">
              <a:solidFill>
                <a:schemeClr val="tx1"/>
              </a:solidFill>
            </a:rPr>
            <a:t> </a:t>
          </a:r>
          <a:endParaRPr lang="en-US" sz="1500" i="0" dirty="0">
            <a:solidFill>
              <a:schemeClr val="tx1"/>
            </a:solidFill>
          </a:endParaRPr>
        </a:p>
      </dgm:t>
    </dgm:pt>
    <dgm:pt modelId="{F666C2DE-E002-4862-A0A1-C61C67DF2DBE}" type="parTrans" cxnId="{FB2E8F4A-7855-4EC2-BFE4-952E0E1F82E4}">
      <dgm:prSet/>
      <dgm:spPr/>
      <dgm:t>
        <a:bodyPr/>
        <a:lstStyle/>
        <a:p>
          <a:endParaRPr lang="en-US"/>
        </a:p>
      </dgm:t>
    </dgm:pt>
    <dgm:pt modelId="{6493DF88-B069-46A9-AA96-A6517E0DF6A6}" type="sibTrans" cxnId="{FB2E8F4A-7855-4EC2-BFE4-952E0E1F82E4}">
      <dgm:prSet/>
      <dgm:spPr/>
      <dgm:t>
        <a:bodyPr/>
        <a:lstStyle/>
        <a:p>
          <a:endParaRPr lang="en-US"/>
        </a:p>
      </dgm:t>
    </dgm:pt>
    <dgm:pt modelId="{1A2778B0-5FF0-4FC6-94D3-4EA99BE46AEB}">
      <dgm:prSet phldrT="[Text]" custT="1"/>
      <dgm:spPr>
        <a:solidFill>
          <a:schemeClr val="accent5">
            <a:lumMod val="90000"/>
          </a:schemeClr>
        </a:solidFill>
      </dgm:spPr>
      <dgm:t>
        <a:bodyPr/>
        <a:lstStyle/>
        <a:p>
          <a:r>
            <a:rPr lang="en-US" sz="1800" b="1" dirty="0" smtClean="0">
              <a:solidFill>
                <a:schemeClr val="tx1"/>
              </a:solidFill>
            </a:rPr>
            <a:t>Prevention </a:t>
          </a:r>
        </a:p>
        <a:p>
          <a:r>
            <a:rPr lang="en-CA" sz="1600" i="0" dirty="0" smtClean="0">
              <a:solidFill>
                <a:schemeClr val="tx1"/>
              </a:solidFill>
            </a:rPr>
            <a:t>Increasing awareness and building capacity to prevent human trafficking in Canada and abroad</a:t>
          </a:r>
          <a:endParaRPr lang="en-US" sz="1600" b="1" dirty="0">
            <a:solidFill>
              <a:schemeClr val="tx1"/>
            </a:solidFill>
          </a:endParaRPr>
        </a:p>
      </dgm:t>
    </dgm:pt>
    <dgm:pt modelId="{5030F82C-69EE-465C-B529-78255B83C618}" type="sibTrans" cxnId="{3471D117-2F28-4343-BE08-D967FB9566FB}">
      <dgm:prSet/>
      <dgm:spPr/>
      <dgm:t>
        <a:bodyPr/>
        <a:lstStyle/>
        <a:p>
          <a:endParaRPr lang="en-US"/>
        </a:p>
      </dgm:t>
    </dgm:pt>
    <dgm:pt modelId="{30882807-F4F4-4B99-8E80-27ABC3B42865}" type="parTrans" cxnId="{3471D117-2F28-4343-BE08-D967FB9566FB}">
      <dgm:prSet/>
      <dgm:spPr/>
      <dgm:t>
        <a:bodyPr/>
        <a:lstStyle/>
        <a:p>
          <a:endParaRPr lang="en-US"/>
        </a:p>
      </dgm:t>
    </dgm:pt>
    <dgm:pt modelId="{405AB24B-6196-42C0-A42D-E74F6A1124BE}">
      <dgm:prSet phldrT="[Text]" custT="1"/>
      <dgm:spPr>
        <a:noFill/>
        <a:ln>
          <a:solidFill>
            <a:schemeClr val="accent1"/>
          </a:solidFill>
        </a:ln>
      </dgm:spPr>
      <dgm:t>
        <a:bodyPr/>
        <a:lstStyle/>
        <a:p>
          <a:pPr>
            <a:lnSpc>
              <a:spcPct val="100000"/>
            </a:lnSpc>
            <a:spcAft>
              <a:spcPts val="600"/>
            </a:spcAft>
          </a:pPr>
          <a:endParaRPr lang="en-US" sz="1200" i="0" dirty="0">
            <a:solidFill>
              <a:schemeClr val="tx1"/>
            </a:solidFill>
          </a:endParaRPr>
        </a:p>
      </dgm:t>
    </dgm:pt>
    <dgm:pt modelId="{6A0E6534-6D88-419D-8FBE-6F8D3EE48613}" type="parTrans" cxnId="{39CD474B-03F5-40D3-8660-DE44B2D6D662}">
      <dgm:prSet/>
      <dgm:spPr/>
      <dgm:t>
        <a:bodyPr/>
        <a:lstStyle/>
        <a:p>
          <a:endParaRPr lang="en-US"/>
        </a:p>
      </dgm:t>
    </dgm:pt>
    <dgm:pt modelId="{8A3ED468-F440-4EF1-9500-B2956856895E}" type="sibTrans" cxnId="{39CD474B-03F5-40D3-8660-DE44B2D6D662}">
      <dgm:prSet/>
      <dgm:spPr/>
      <dgm:t>
        <a:bodyPr/>
        <a:lstStyle/>
        <a:p>
          <a:endParaRPr lang="en-US"/>
        </a:p>
      </dgm:t>
    </dgm:pt>
    <dgm:pt modelId="{2370D66F-3556-44C8-B920-F7F7C4E2CB9F}">
      <dgm:prSet phldrT="[Text]" custT="1"/>
      <dgm:spPr>
        <a:noFill/>
        <a:ln>
          <a:solidFill>
            <a:schemeClr val="accent1"/>
          </a:solidFill>
        </a:ln>
      </dgm:spPr>
      <dgm:t>
        <a:bodyPr/>
        <a:lstStyle/>
        <a:p>
          <a:pPr>
            <a:lnSpc>
              <a:spcPct val="100000"/>
            </a:lnSpc>
            <a:spcAft>
              <a:spcPts val="1200"/>
            </a:spcAft>
          </a:pPr>
          <a:r>
            <a:rPr lang="en-CA" sz="1500" i="0" dirty="0" smtClean="0">
              <a:solidFill>
                <a:schemeClr val="tx1"/>
              </a:solidFill>
            </a:rPr>
            <a:t>Supporting anti-human trafficking efforts abroad</a:t>
          </a:r>
          <a:endParaRPr lang="en-US" sz="1500" i="0" dirty="0">
            <a:solidFill>
              <a:schemeClr val="tx1"/>
            </a:solidFill>
          </a:endParaRPr>
        </a:p>
      </dgm:t>
    </dgm:pt>
    <dgm:pt modelId="{F65C52BC-DD95-4DB6-AB6C-576CD3784277}" type="parTrans" cxnId="{EE291D37-A30E-47EB-93C6-433EF6D8420D}">
      <dgm:prSet/>
      <dgm:spPr/>
      <dgm:t>
        <a:bodyPr/>
        <a:lstStyle/>
        <a:p>
          <a:endParaRPr lang="en-US"/>
        </a:p>
      </dgm:t>
    </dgm:pt>
    <dgm:pt modelId="{9ED22E99-1D8E-4B70-B871-5F86404F483C}" type="sibTrans" cxnId="{EE291D37-A30E-47EB-93C6-433EF6D8420D}">
      <dgm:prSet/>
      <dgm:spPr/>
      <dgm:t>
        <a:bodyPr/>
        <a:lstStyle/>
        <a:p>
          <a:endParaRPr lang="en-US"/>
        </a:p>
      </dgm:t>
    </dgm:pt>
    <dgm:pt modelId="{1FF4DFCD-B9FF-474E-89FD-3C795D754E53}">
      <dgm:prSet phldrT="[Text]" custT="1"/>
      <dgm:spPr>
        <a:noFill/>
        <a:ln>
          <a:solidFill>
            <a:schemeClr val="accent1"/>
          </a:solidFill>
        </a:ln>
      </dgm:spPr>
      <dgm:t>
        <a:bodyPr/>
        <a:lstStyle/>
        <a:p>
          <a:pPr>
            <a:lnSpc>
              <a:spcPct val="100000"/>
            </a:lnSpc>
            <a:spcAft>
              <a:spcPts val="600"/>
            </a:spcAft>
          </a:pPr>
          <a:endParaRPr lang="en-US" sz="1200" i="0" dirty="0">
            <a:solidFill>
              <a:schemeClr val="tx1"/>
            </a:solidFill>
          </a:endParaRPr>
        </a:p>
      </dgm:t>
    </dgm:pt>
    <dgm:pt modelId="{8363FB8A-04E5-4FA0-A530-BC30AEA9D891}" type="parTrans" cxnId="{6AB7EF0C-85CD-421C-8BD1-2DD920A50934}">
      <dgm:prSet/>
      <dgm:spPr/>
      <dgm:t>
        <a:bodyPr/>
        <a:lstStyle/>
        <a:p>
          <a:endParaRPr lang="en-US"/>
        </a:p>
      </dgm:t>
    </dgm:pt>
    <dgm:pt modelId="{B1588763-E13B-4B76-BBE3-4E93979D906D}" type="sibTrans" cxnId="{6AB7EF0C-85CD-421C-8BD1-2DD920A50934}">
      <dgm:prSet/>
      <dgm:spPr/>
      <dgm:t>
        <a:bodyPr/>
        <a:lstStyle/>
        <a:p>
          <a:endParaRPr lang="en-US"/>
        </a:p>
      </dgm:t>
    </dgm:pt>
    <dgm:pt modelId="{7469BA1A-F09F-4940-A41D-B0A1D5114041}">
      <dgm:prSet phldrT="[Text]" custT="1"/>
      <dgm:spPr>
        <a:noFill/>
        <a:ln>
          <a:solidFill>
            <a:schemeClr val="accent1"/>
          </a:solidFill>
        </a:ln>
      </dgm:spPr>
      <dgm:t>
        <a:bodyPr/>
        <a:lstStyle/>
        <a:p>
          <a:pPr>
            <a:lnSpc>
              <a:spcPct val="100000"/>
            </a:lnSpc>
            <a:spcAft>
              <a:spcPts val="1200"/>
            </a:spcAft>
          </a:pPr>
          <a:r>
            <a:rPr lang="en-US" sz="1500" i="0" dirty="0" smtClean="0">
              <a:solidFill>
                <a:schemeClr val="tx1"/>
              </a:solidFill>
            </a:rPr>
            <a:t>Enhancing data collection and research</a:t>
          </a:r>
          <a:endParaRPr lang="en-US" sz="1500" i="0" dirty="0">
            <a:solidFill>
              <a:schemeClr val="tx1"/>
            </a:solidFill>
          </a:endParaRPr>
        </a:p>
      </dgm:t>
    </dgm:pt>
    <dgm:pt modelId="{81020A81-DACE-4AE4-A53C-9DFA2DA1143E}" type="parTrans" cxnId="{79436D51-33CE-43B8-81FD-37189E911F1C}">
      <dgm:prSet/>
      <dgm:spPr/>
      <dgm:t>
        <a:bodyPr/>
        <a:lstStyle/>
        <a:p>
          <a:endParaRPr lang="en-US"/>
        </a:p>
      </dgm:t>
    </dgm:pt>
    <dgm:pt modelId="{8ED9C40A-805F-4B3A-B446-57BA4829D891}" type="sibTrans" cxnId="{79436D51-33CE-43B8-81FD-37189E911F1C}">
      <dgm:prSet/>
      <dgm:spPr/>
      <dgm:t>
        <a:bodyPr/>
        <a:lstStyle/>
        <a:p>
          <a:endParaRPr lang="en-US"/>
        </a:p>
      </dgm:t>
    </dgm:pt>
    <dgm:pt modelId="{5A448F65-F8DB-4B65-A238-66FA4D375C85}">
      <dgm:prSet phldrT="[Text]" custT="1"/>
      <dgm:spPr>
        <a:noFill/>
        <a:ln>
          <a:solidFill>
            <a:schemeClr val="accent1"/>
          </a:solidFill>
        </a:ln>
      </dgm:spPr>
      <dgm:t>
        <a:bodyPr/>
        <a:lstStyle/>
        <a:p>
          <a:pPr>
            <a:lnSpc>
              <a:spcPct val="100000"/>
            </a:lnSpc>
            <a:spcAft>
              <a:spcPts val="1200"/>
            </a:spcAft>
          </a:pPr>
          <a:r>
            <a:rPr lang="en-CA" sz="1500" i="0" dirty="0" smtClean="0">
              <a:solidFill>
                <a:schemeClr val="tx1"/>
              </a:solidFill>
            </a:rPr>
            <a:t>Pilot projects for at-risk youth</a:t>
          </a:r>
          <a:endParaRPr lang="en-US" sz="1500" i="0" dirty="0">
            <a:solidFill>
              <a:schemeClr val="tx1"/>
            </a:solidFill>
          </a:endParaRPr>
        </a:p>
      </dgm:t>
    </dgm:pt>
    <dgm:pt modelId="{06BF5960-BCF2-42AC-8787-3B00007E4FD1}" type="sibTrans" cxnId="{3B727D8D-0FC6-4A6E-95F7-7CFB5DD14B18}">
      <dgm:prSet/>
      <dgm:spPr/>
      <dgm:t>
        <a:bodyPr/>
        <a:lstStyle/>
        <a:p>
          <a:endParaRPr lang="en-US"/>
        </a:p>
      </dgm:t>
    </dgm:pt>
    <dgm:pt modelId="{B4E29731-6749-4B96-889C-8ABE7CAD752E}" type="parTrans" cxnId="{3B727D8D-0FC6-4A6E-95F7-7CFB5DD14B18}">
      <dgm:prSet/>
      <dgm:spPr/>
      <dgm:t>
        <a:bodyPr/>
        <a:lstStyle/>
        <a:p>
          <a:endParaRPr lang="en-US"/>
        </a:p>
      </dgm:t>
    </dgm:pt>
    <dgm:pt modelId="{E12D7424-FBDF-43E3-A09F-1A9185080B06}" type="pres">
      <dgm:prSet presAssocID="{86145A19-9C7F-46D4-BE20-1C77D236814D}" presName="Name0" presStyleCnt="0">
        <dgm:presLayoutVars>
          <dgm:dir/>
          <dgm:animLvl val="lvl"/>
          <dgm:resizeHandles val="exact"/>
        </dgm:presLayoutVars>
      </dgm:prSet>
      <dgm:spPr/>
      <dgm:t>
        <a:bodyPr/>
        <a:lstStyle/>
        <a:p>
          <a:endParaRPr lang="en-US"/>
        </a:p>
      </dgm:t>
    </dgm:pt>
    <dgm:pt modelId="{F179A7CD-8D20-4CFD-9BBA-738421C7C61F}" type="pres">
      <dgm:prSet presAssocID="{1A2778B0-5FF0-4FC6-94D3-4EA99BE46AEB}" presName="linNode" presStyleCnt="0"/>
      <dgm:spPr/>
    </dgm:pt>
    <dgm:pt modelId="{947C8AF8-E8E9-4B91-92CB-510098AF1121}" type="pres">
      <dgm:prSet presAssocID="{1A2778B0-5FF0-4FC6-94D3-4EA99BE46AEB}" presName="parentText" presStyleLbl="node1" presStyleIdx="0" presStyleCnt="1" custScaleX="88862" custScaleY="48039" custLinFactNeighborX="-506" custLinFactNeighborY="-15707">
        <dgm:presLayoutVars>
          <dgm:chMax val="1"/>
          <dgm:bulletEnabled val="1"/>
        </dgm:presLayoutVars>
      </dgm:prSet>
      <dgm:spPr/>
      <dgm:t>
        <a:bodyPr/>
        <a:lstStyle/>
        <a:p>
          <a:endParaRPr lang="en-US"/>
        </a:p>
      </dgm:t>
    </dgm:pt>
    <dgm:pt modelId="{5FE4E856-1EB5-4CFD-934E-4EE7854468B2}" type="pres">
      <dgm:prSet presAssocID="{1A2778B0-5FF0-4FC6-94D3-4EA99BE46AEB}" presName="descendantText" presStyleLbl="alignAccFollowNode1" presStyleIdx="0" presStyleCnt="1" custScaleX="107005" custScaleY="125122" custLinFactNeighborX="24" custLinFactNeighborY="-18338">
        <dgm:presLayoutVars>
          <dgm:bulletEnabled val="1"/>
        </dgm:presLayoutVars>
      </dgm:prSet>
      <dgm:spPr/>
      <dgm:t>
        <a:bodyPr/>
        <a:lstStyle/>
        <a:p>
          <a:endParaRPr lang="en-US"/>
        </a:p>
      </dgm:t>
    </dgm:pt>
  </dgm:ptLst>
  <dgm:cxnLst>
    <dgm:cxn modelId="{EB99D42F-C9BA-4F66-945C-8E5BB3C6DD56}" type="presOf" srcId="{D42312F3-0992-42ED-AEE8-D38DA478CEAB}" destId="{5FE4E856-1EB5-4CFD-934E-4EE7854468B2}" srcOrd="0" destOrd="1" presId="urn:microsoft.com/office/officeart/2005/8/layout/vList5"/>
    <dgm:cxn modelId="{006A4340-8622-4E8E-8152-FF1A80BF4578}" type="presOf" srcId="{7469BA1A-F09F-4940-A41D-B0A1D5114041}" destId="{5FE4E856-1EB5-4CFD-934E-4EE7854468B2}" srcOrd="0" destOrd="3" presId="urn:microsoft.com/office/officeart/2005/8/layout/vList5"/>
    <dgm:cxn modelId="{3471D117-2F28-4343-BE08-D967FB9566FB}" srcId="{86145A19-9C7F-46D4-BE20-1C77D236814D}" destId="{1A2778B0-5FF0-4FC6-94D3-4EA99BE46AEB}" srcOrd="0" destOrd="0" parTransId="{30882807-F4F4-4B99-8E80-27ABC3B42865}" sibTransId="{5030F82C-69EE-465C-B529-78255B83C618}"/>
    <dgm:cxn modelId="{6AB7EF0C-85CD-421C-8BD1-2DD920A50934}" srcId="{1A2778B0-5FF0-4FC6-94D3-4EA99BE46AEB}" destId="{1FF4DFCD-B9FF-474E-89FD-3C795D754E53}" srcOrd="0" destOrd="0" parTransId="{8363FB8A-04E5-4FA0-A530-BC30AEA9D891}" sibTransId="{B1588763-E13B-4B76-BBE3-4E93979D906D}"/>
    <dgm:cxn modelId="{CFE5F505-4639-4462-9422-C686CF8F2819}" type="presOf" srcId="{405AB24B-6196-42C0-A42D-E74F6A1124BE}" destId="{5FE4E856-1EB5-4CFD-934E-4EE7854468B2}" srcOrd="0" destOrd="5" presId="urn:microsoft.com/office/officeart/2005/8/layout/vList5"/>
    <dgm:cxn modelId="{79436D51-33CE-43B8-81FD-37189E911F1C}" srcId="{1A2778B0-5FF0-4FC6-94D3-4EA99BE46AEB}" destId="{7469BA1A-F09F-4940-A41D-B0A1D5114041}" srcOrd="3" destOrd="0" parTransId="{81020A81-DACE-4AE4-A53C-9DFA2DA1143E}" sibTransId="{8ED9C40A-805F-4B3A-B446-57BA4829D891}"/>
    <dgm:cxn modelId="{3B727D8D-0FC6-4A6E-95F7-7CFB5DD14B18}" srcId="{1A2778B0-5FF0-4FC6-94D3-4EA99BE46AEB}" destId="{5A448F65-F8DB-4B65-A238-66FA4D375C85}" srcOrd="2" destOrd="0" parTransId="{B4E29731-6749-4B96-889C-8ABE7CAD752E}" sibTransId="{06BF5960-BCF2-42AC-8787-3B00007E4FD1}"/>
    <dgm:cxn modelId="{5D92EE0A-095A-44B5-ADC1-8B9585529C79}" type="presOf" srcId="{1A2778B0-5FF0-4FC6-94D3-4EA99BE46AEB}" destId="{947C8AF8-E8E9-4B91-92CB-510098AF1121}" srcOrd="0" destOrd="0" presId="urn:microsoft.com/office/officeart/2005/8/layout/vList5"/>
    <dgm:cxn modelId="{39CD474B-03F5-40D3-8660-DE44B2D6D662}" srcId="{1A2778B0-5FF0-4FC6-94D3-4EA99BE46AEB}" destId="{405AB24B-6196-42C0-A42D-E74F6A1124BE}" srcOrd="5" destOrd="0" parTransId="{6A0E6534-6D88-419D-8FBE-6F8D3EE48613}" sibTransId="{8A3ED468-F440-4EF1-9500-B2956856895E}"/>
    <dgm:cxn modelId="{EE291D37-A30E-47EB-93C6-433EF6D8420D}" srcId="{1A2778B0-5FF0-4FC6-94D3-4EA99BE46AEB}" destId="{2370D66F-3556-44C8-B920-F7F7C4E2CB9F}" srcOrd="4" destOrd="0" parTransId="{F65C52BC-DD95-4DB6-AB6C-576CD3784277}" sibTransId="{9ED22E99-1D8E-4B70-B871-5F86404F483C}"/>
    <dgm:cxn modelId="{A6DFB265-321E-469F-9AD7-55B4FD7BFB27}" type="presOf" srcId="{86145A19-9C7F-46D4-BE20-1C77D236814D}" destId="{E12D7424-FBDF-43E3-A09F-1A9185080B06}" srcOrd="0" destOrd="0" presId="urn:microsoft.com/office/officeart/2005/8/layout/vList5"/>
    <dgm:cxn modelId="{FB2E8F4A-7855-4EC2-BFE4-952E0E1F82E4}" srcId="{1A2778B0-5FF0-4FC6-94D3-4EA99BE46AEB}" destId="{D42312F3-0992-42ED-AEE8-D38DA478CEAB}" srcOrd="1" destOrd="0" parTransId="{F666C2DE-E002-4862-A0A1-C61C67DF2DBE}" sibTransId="{6493DF88-B069-46A9-AA96-A6517E0DF6A6}"/>
    <dgm:cxn modelId="{D80830B7-B69C-47CA-8397-78CD4BAF540C}" type="presOf" srcId="{2370D66F-3556-44C8-B920-F7F7C4E2CB9F}" destId="{5FE4E856-1EB5-4CFD-934E-4EE7854468B2}" srcOrd="0" destOrd="4" presId="urn:microsoft.com/office/officeart/2005/8/layout/vList5"/>
    <dgm:cxn modelId="{8D342816-2244-4DD6-9C9F-162131E65876}" type="presOf" srcId="{5A448F65-F8DB-4B65-A238-66FA4D375C85}" destId="{5FE4E856-1EB5-4CFD-934E-4EE7854468B2}" srcOrd="0" destOrd="2" presId="urn:microsoft.com/office/officeart/2005/8/layout/vList5"/>
    <dgm:cxn modelId="{34CA7643-67AE-4980-BE13-44E38289D941}" type="presOf" srcId="{1FF4DFCD-B9FF-474E-89FD-3C795D754E53}" destId="{5FE4E856-1EB5-4CFD-934E-4EE7854468B2}" srcOrd="0" destOrd="0" presId="urn:microsoft.com/office/officeart/2005/8/layout/vList5"/>
    <dgm:cxn modelId="{501FEF43-0D47-4FBE-9E49-6A35887B140B}" type="presParOf" srcId="{E12D7424-FBDF-43E3-A09F-1A9185080B06}" destId="{F179A7CD-8D20-4CFD-9BBA-738421C7C61F}" srcOrd="0" destOrd="0" presId="urn:microsoft.com/office/officeart/2005/8/layout/vList5"/>
    <dgm:cxn modelId="{D7B4DC0C-31A8-4265-BB2C-FD5FADAC6E0F}" type="presParOf" srcId="{F179A7CD-8D20-4CFD-9BBA-738421C7C61F}" destId="{947C8AF8-E8E9-4B91-92CB-510098AF1121}" srcOrd="0" destOrd="0" presId="urn:microsoft.com/office/officeart/2005/8/layout/vList5"/>
    <dgm:cxn modelId="{5CDE1E5A-3997-48A3-9B69-322C59B16778}" type="presParOf" srcId="{F179A7CD-8D20-4CFD-9BBA-738421C7C61F}" destId="{5FE4E856-1EB5-4CFD-934E-4EE7854468B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145A19-9C7F-46D4-BE20-1C77D236814D}"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ACF93CED-C85A-4C42-AF3E-850EC4AA1927}">
      <dgm:prSet phldrT="[Text]" custT="1"/>
      <dgm:spPr>
        <a:solidFill>
          <a:schemeClr val="accent2">
            <a:lumMod val="20000"/>
            <a:lumOff val="80000"/>
          </a:schemeClr>
        </a:solidFill>
      </dgm:spPr>
      <dgm:t>
        <a:bodyPr/>
        <a:lstStyle/>
        <a:p>
          <a:r>
            <a:rPr lang="en-US" sz="1800" b="1" dirty="0" smtClean="0">
              <a:solidFill>
                <a:schemeClr val="tx1"/>
              </a:solidFill>
            </a:rPr>
            <a:t>Protection </a:t>
          </a:r>
        </a:p>
        <a:p>
          <a:r>
            <a:rPr lang="en-CA" sz="1600" i="0" dirty="0" smtClean="0">
              <a:solidFill>
                <a:schemeClr val="tx1"/>
              </a:solidFill>
            </a:rPr>
            <a:t>Addressing gaps in existing supports and providing culturally-informed services.</a:t>
          </a:r>
          <a:endParaRPr lang="en-US" sz="1600" b="1" dirty="0">
            <a:solidFill>
              <a:schemeClr val="tx1"/>
            </a:solidFill>
          </a:endParaRPr>
        </a:p>
      </dgm:t>
    </dgm:pt>
    <dgm:pt modelId="{05567C3D-655B-418B-9E9F-0CCFFD79AE17}" type="parTrans" cxnId="{A89964D3-D5B1-40F9-A02A-34D4DAB7EFD1}">
      <dgm:prSet/>
      <dgm:spPr/>
      <dgm:t>
        <a:bodyPr/>
        <a:lstStyle/>
        <a:p>
          <a:endParaRPr lang="en-US"/>
        </a:p>
      </dgm:t>
    </dgm:pt>
    <dgm:pt modelId="{D083B634-244D-4763-98F5-EBCE6BC059DB}" type="sibTrans" cxnId="{A89964D3-D5B1-40F9-A02A-34D4DAB7EFD1}">
      <dgm:prSet/>
      <dgm:spPr/>
      <dgm:t>
        <a:bodyPr/>
        <a:lstStyle/>
        <a:p>
          <a:endParaRPr lang="en-US"/>
        </a:p>
      </dgm:t>
    </dgm:pt>
    <dgm:pt modelId="{E2C753B5-840E-4E1A-A2DF-FCC776A642DB}">
      <dgm:prSet phldrT="[Text]" custT="1"/>
      <dgm:spPr>
        <a:noFill/>
        <a:ln>
          <a:solidFill>
            <a:schemeClr val="accent2">
              <a:lumMod val="20000"/>
              <a:lumOff val="80000"/>
            </a:schemeClr>
          </a:solidFill>
        </a:ln>
      </dgm:spPr>
      <dgm:t>
        <a:bodyPr/>
        <a:lstStyle/>
        <a:p>
          <a:r>
            <a:rPr lang="en-CA" sz="1500" i="0" dirty="0" smtClean="0">
              <a:solidFill>
                <a:schemeClr val="tx1"/>
              </a:solidFill>
            </a:rPr>
            <a:t>Capacity-building to better identify and protect victims of human trafficking</a:t>
          </a:r>
          <a:endParaRPr lang="en-US" sz="1500" b="1" dirty="0">
            <a:solidFill>
              <a:schemeClr val="tx1"/>
            </a:solidFill>
          </a:endParaRPr>
        </a:p>
      </dgm:t>
    </dgm:pt>
    <dgm:pt modelId="{7389C95F-0AA6-4243-8FE6-DC307CBCA0F3}" type="parTrans" cxnId="{F80A4230-89C4-4CB5-A56F-59F04D653A6D}">
      <dgm:prSet/>
      <dgm:spPr/>
      <dgm:t>
        <a:bodyPr/>
        <a:lstStyle/>
        <a:p>
          <a:endParaRPr lang="en-US"/>
        </a:p>
      </dgm:t>
    </dgm:pt>
    <dgm:pt modelId="{80DC69FB-E684-4031-BD0B-90B34A8953BF}" type="sibTrans" cxnId="{F80A4230-89C4-4CB5-A56F-59F04D653A6D}">
      <dgm:prSet/>
      <dgm:spPr/>
      <dgm:t>
        <a:bodyPr/>
        <a:lstStyle/>
        <a:p>
          <a:endParaRPr lang="en-US"/>
        </a:p>
      </dgm:t>
    </dgm:pt>
    <dgm:pt modelId="{931BE4AE-1AB8-457B-A6CE-2891E8A3651D}">
      <dgm:prSet phldrT="[Text]" custT="1"/>
      <dgm:spPr>
        <a:noFill/>
        <a:ln>
          <a:solidFill>
            <a:schemeClr val="accent2">
              <a:lumMod val="20000"/>
              <a:lumOff val="80000"/>
            </a:schemeClr>
          </a:solidFill>
        </a:ln>
      </dgm:spPr>
      <dgm:t>
        <a:bodyPr/>
        <a:lstStyle/>
        <a:p>
          <a:r>
            <a:rPr lang="en-US" sz="1500" i="0" dirty="0" smtClean="0">
              <a:solidFill>
                <a:schemeClr val="tx1"/>
              </a:solidFill>
            </a:rPr>
            <a:t>Development of guidelines for service providers</a:t>
          </a:r>
          <a:endParaRPr lang="en-US" sz="1500" b="1" dirty="0">
            <a:solidFill>
              <a:schemeClr val="tx1"/>
            </a:solidFill>
          </a:endParaRPr>
        </a:p>
      </dgm:t>
    </dgm:pt>
    <dgm:pt modelId="{D20EF847-66EC-4E6B-9D93-80F8A0427E6B}" type="parTrans" cxnId="{6A5443C0-9251-449F-BF02-7C27D387F67A}">
      <dgm:prSet/>
      <dgm:spPr/>
      <dgm:t>
        <a:bodyPr/>
        <a:lstStyle/>
        <a:p>
          <a:endParaRPr lang="en-US"/>
        </a:p>
      </dgm:t>
    </dgm:pt>
    <dgm:pt modelId="{EA852158-FF0A-47EB-AE0F-EAD473125D5A}" type="sibTrans" cxnId="{6A5443C0-9251-449F-BF02-7C27D387F67A}">
      <dgm:prSet/>
      <dgm:spPr/>
      <dgm:t>
        <a:bodyPr/>
        <a:lstStyle/>
        <a:p>
          <a:endParaRPr lang="en-US"/>
        </a:p>
      </dgm:t>
    </dgm:pt>
    <dgm:pt modelId="{D52D9761-9E93-4DEF-8099-7B8FC76C6986}">
      <dgm:prSet phldrT="[Text]" custT="1"/>
      <dgm:spPr>
        <a:noFill/>
        <a:ln>
          <a:solidFill>
            <a:schemeClr val="accent2">
              <a:lumMod val="20000"/>
              <a:lumOff val="80000"/>
            </a:schemeClr>
          </a:solidFill>
        </a:ln>
      </dgm:spPr>
      <dgm:t>
        <a:bodyPr/>
        <a:lstStyle/>
        <a:p>
          <a:r>
            <a:rPr lang="en-CA" sz="1500" i="0" dirty="0" smtClean="0">
              <a:solidFill>
                <a:schemeClr val="tx1"/>
              </a:solidFill>
            </a:rPr>
            <a:t>Development of multi-sectoral training tools (i.e. hospitality, transportation)</a:t>
          </a:r>
          <a:endParaRPr lang="en-US" sz="1500" b="1" dirty="0">
            <a:solidFill>
              <a:schemeClr val="tx1"/>
            </a:solidFill>
          </a:endParaRPr>
        </a:p>
      </dgm:t>
    </dgm:pt>
    <dgm:pt modelId="{EF09DC23-8212-480B-ABBD-C44AA70B9463}" type="parTrans" cxnId="{667BDE96-E4BF-459C-80D3-86753CC11DF3}">
      <dgm:prSet/>
      <dgm:spPr/>
      <dgm:t>
        <a:bodyPr/>
        <a:lstStyle/>
        <a:p>
          <a:endParaRPr lang="en-US"/>
        </a:p>
      </dgm:t>
    </dgm:pt>
    <dgm:pt modelId="{6E21817E-1373-49A4-915B-F4622CA6F4D4}" type="sibTrans" cxnId="{667BDE96-E4BF-459C-80D3-86753CC11DF3}">
      <dgm:prSet/>
      <dgm:spPr/>
      <dgm:t>
        <a:bodyPr/>
        <a:lstStyle/>
        <a:p>
          <a:endParaRPr lang="en-US"/>
        </a:p>
      </dgm:t>
    </dgm:pt>
    <dgm:pt modelId="{489BF3E2-9B55-4CFF-9819-1FA451A4D7BC}">
      <dgm:prSet phldrT="[Text]" custT="1"/>
      <dgm:spPr>
        <a:noFill/>
        <a:ln>
          <a:solidFill>
            <a:schemeClr val="accent2">
              <a:lumMod val="20000"/>
              <a:lumOff val="80000"/>
            </a:schemeClr>
          </a:solidFill>
        </a:ln>
      </dgm:spPr>
      <dgm:t>
        <a:bodyPr/>
        <a:lstStyle/>
        <a:p>
          <a:endParaRPr lang="en-US" sz="1500" b="1" dirty="0">
            <a:solidFill>
              <a:schemeClr val="tx1"/>
            </a:solidFill>
          </a:endParaRPr>
        </a:p>
      </dgm:t>
    </dgm:pt>
    <dgm:pt modelId="{BC0240C7-FB14-4A36-9A68-5A9AB2BEFD79}" type="parTrans" cxnId="{0C57DB23-19EE-41CB-856B-191FBE66D450}">
      <dgm:prSet/>
      <dgm:spPr/>
      <dgm:t>
        <a:bodyPr/>
        <a:lstStyle/>
        <a:p>
          <a:endParaRPr lang="en-US"/>
        </a:p>
      </dgm:t>
    </dgm:pt>
    <dgm:pt modelId="{DC5EC9B6-325F-4A86-8BC5-C4591F42EA82}" type="sibTrans" cxnId="{0C57DB23-19EE-41CB-856B-191FBE66D450}">
      <dgm:prSet/>
      <dgm:spPr/>
      <dgm:t>
        <a:bodyPr/>
        <a:lstStyle/>
        <a:p>
          <a:endParaRPr lang="en-US"/>
        </a:p>
      </dgm:t>
    </dgm:pt>
    <dgm:pt modelId="{F8597A15-A9C5-4541-8081-8871298F98C4}">
      <dgm:prSet phldrT="[Text]" custT="1"/>
      <dgm:spPr>
        <a:noFill/>
        <a:ln>
          <a:solidFill>
            <a:schemeClr val="accent2">
              <a:lumMod val="20000"/>
              <a:lumOff val="80000"/>
            </a:schemeClr>
          </a:solidFill>
        </a:ln>
      </dgm:spPr>
      <dgm:t>
        <a:bodyPr/>
        <a:lstStyle/>
        <a:p>
          <a:endParaRPr lang="en-US" sz="1500" b="1" dirty="0">
            <a:solidFill>
              <a:schemeClr val="tx1"/>
            </a:solidFill>
          </a:endParaRPr>
        </a:p>
      </dgm:t>
    </dgm:pt>
    <dgm:pt modelId="{AB22ED6B-E4F1-444B-8081-48FF65F77398}" type="parTrans" cxnId="{B80D8D10-B197-480E-9DBF-DE2B4F976E61}">
      <dgm:prSet/>
      <dgm:spPr/>
      <dgm:t>
        <a:bodyPr/>
        <a:lstStyle/>
        <a:p>
          <a:endParaRPr lang="en-US"/>
        </a:p>
      </dgm:t>
    </dgm:pt>
    <dgm:pt modelId="{FE9BD443-F2BC-446C-BB29-0D6CF7B0F395}" type="sibTrans" cxnId="{B80D8D10-B197-480E-9DBF-DE2B4F976E61}">
      <dgm:prSet/>
      <dgm:spPr/>
      <dgm:t>
        <a:bodyPr/>
        <a:lstStyle/>
        <a:p>
          <a:endParaRPr lang="en-US"/>
        </a:p>
      </dgm:t>
    </dgm:pt>
    <dgm:pt modelId="{E12D7424-FBDF-43E3-A09F-1A9185080B06}" type="pres">
      <dgm:prSet presAssocID="{86145A19-9C7F-46D4-BE20-1C77D236814D}" presName="Name0" presStyleCnt="0">
        <dgm:presLayoutVars>
          <dgm:dir/>
          <dgm:animLvl val="lvl"/>
          <dgm:resizeHandles val="exact"/>
        </dgm:presLayoutVars>
      </dgm:prSet>
      <dgm:spPr/>
      <dgm:t>
        <a:bodyPr/>
        <a:lstStyle/>
        <a:p>
          <a:endParaRPr lang="en-US"/>
        </a:p>
      </dgm:t>
    </dgm:pt>
    <dgm:pt modelId="{0C2B7021-52A6-4116-82F5-946E4234EC9A}" type="pres">
      <dgm:prSet presAssocID="{ACF93CED-C85A-4C42-AF3E-850EC4AA1927}" presName="linNode" presStyleCnt="0"/>
      <dgm:spPr/>
    </dgm:pt>
    <dgm:pt modelId="{6C88A173-8050-429E-B602-3CA36509BC38}" type="pres">
      <dgm:prSet presAssocID="{ACF93CED-C85A-4C42-AF3E-850EC4AA1927}" presName="parentText" presStyleLbl="node1" presStyleIdx="0" presStyleCnt="1" custScaleX="96361" custScaleY="48486" custLinFactNeighborX="-736" custLinFactNeighborY="-1976">
        <dgm:presLayoutVars>
          <dgm:chMax val="1"/>
          <dgm:bulletEnabled val="1"/>
        </dgm:presLayoutVars>
      </dgm:prSet>
      <dgm:spPr/>
      <dgm:t>
        <a:bodyPr/>
        <a:lstStyle/>
        <a:p>
          <a:endParaRPr lang="en-US"/>
        </a:p>
      </dgm:t>
    </dgm:pt>
    <dgm:pt modelId="{2C844D90-71C7-4887-B32A-53060449D11D}" type="pres">
      <dgm:prSet presAssocID="{ACF93CED-C85A-4C42-AF3E-850EC4AA1927}" presName="descendantText" presStyleLbl="alignAccFollowNode1" presStyleIdx="0" presStyleCnt="1" custScaleX="110062" custScaleY="55054" custLinFactNeighborX="363" custLinFactNeighborY="-3142">
        <dgm:presLayoutVars>
          <dgm:bulletEnabled val="1"/>
        </dgm:presLayoutVars>
      </dgm:prSet>
      <dgm:spPr/>
      <dgm:t>
        <a:bodyPr/>
        <a:lstStyle/>
        <a:p>
          <a:endParaRPr lang="en-US"/>
        </a:p>
      </dgm:t>
    </dgm:pt>
  </dgm:ptLst>
  <dgm:cxnLst>
    <dgm:cxn modelId="{8F47DA5D-C6A1-4BBB-B436-382A8D324C4B}" type="presOf" srcId="{931BE4AE-1AB8-457B-A6CE-2891E8A3651D}" destId="{2C844D90-71C7-4887-B32A-53060449D11D}" srcOrd="0" destOrd="2" presId="urn:microsoft.com/office/officeart/2005/8/layout/vList5"/>
    <dgm:cxn modelId="{E5257950-738D-4508-A8FF-31A89C5B36EF}" type="presOf" srcId="{ACF93CED-C85A-4C42-AF3E-850EC4AA1927}" destId="{6C88A173-8050-429E-B602-3CA36509BC38}" srcOrd="0" destOrd="0" presId="urn:microsoft.com/office/officeart/2005/8/layout/vList5"/>
    <dgm:cxn modelId="{A89964D3-D5B1-40F9-A02A-34D4DAB7EFD1}" srcId="{86145A19-9C7F-46D4-BE20-1C77D236814D}" destId="{ACF93CED-C85A-4C42-AF3E-850EC4AA1927}" srcOrd="0" destOrd="0" parTransId="{05567C3D-655B-418B-9E9F-0CCFFD79AE17}" sibTransId="{D083B634-244D-4763-98F5-EBCE6BC059DB}"/>
    <dgm:cxn modelId="{6A5443C0-9251-449F-BF02-7C27D387F67A}" srcId="{ACF93CED-C85A-4C42-AF3E-850EC4AA1927}" destId="{931BE4AE-1AB8-457B-A6CE-2891E8A3651D}" srcOrd="2" destOrd="0" parTransId="{D20EF847-66EC-4E6B-9D93-80F8A0427E6B}" sibTransId="{EA852158-FF0A-47EB-AE0F-EAD473125D5A}"/>
    <dgm:cxn modelId="{0C57DB23-19EE-41CB-856B-191FBE66D450}" srcId="{ACF93CED-C85A-4C42-AF3E-850EC4AA1927}" destId="{489BF3E2-9B55-4CFF-9819-1FA451A4D7BC}" srcOrd="1" destOrd="0" parTransId="{BC0240C7-FB14-4A36-9A68-5A9AB2BEFD79}" sibTransId="{DC5EC9B6-325F-4A86-8BC5-C4591F42EA82}"/>
    <dgm:cxn modelId="{35F51B7D-F81C-4698-80D3-363EF0A8733A}" type="presOf" srcId="{E2C753B5-840E-4E1A-A2DF-FCC776A642DB}" destId="{2C844D90-71C7-4887-B32A-53060449D11D}" srcOrd="0" destOrd="0" presId="urn:microsoft.com/office/officeart/2005/8/layout/vList5"/>
    <dgm:cxn modelId="{2360B94D-0363-4959-8D92-1EFFC2ACA937}" type="presOf" srcId="{489BF3E2-9B55-4CFF-9819-1FA451A4D7BC}" destId="{2C844D90-71C7-4887-B32A-53060449D11D}" srcOrd="0" destOrd="1" presId="urn:microsoft.com/office/officeart/2005/8/layout/vList5"/>
    <dgm:cxn modelId="{667BDE96-E4BF-459C-80D3-86753CC11DF3}" srcId="{ACF93CED-C85A-4C42-AF3E-850EC4AA1927}" destId="{D52D9761-9E93-4DEF-8099-7B8FC76C6986}" srcOrd="4" destOrd="0" parTransId="{EF09DC23-8212-480B-ABBD-C44AA70B9463}" sibTransId="{6E21817E-1373-49A4-915B-F4622CA6F4D4}"/>
    <dgm:cxn modelId="{2E0BA37B-5EB8-4DC5-BADA-11AA950400CE}" type="presOf" srcId="{F8597A15-A9C5-4541-8081-8871298F98C4}" destId="{2C844D90-71C7-4887-B32A-53060449D11D}" srcOrd="0" destOrd="3" presId="urn:microsoft.com/office/officeart/2005/8/layout/vList5"/>
    <dgm:cxn modelId="{A6712C5E-9C59-4116-AE21-1B04D86DB402}" type="presOf" srcId="{86145A19-9C7F-46D4-BE20-1C77D236814D}" destId="{E12D7424-FBDF-43E3-A09F-1A9185080B06}" srcOrd="0" destOrd="0" presId="urn:microsoft.com/office/officeart/2005/8/layout/vList5"/>
    <dgm:cxn modelId="{B80D8D10-B197-480E-9DBF-DE2B4F976E61}" srcId="{ACF93CED-C85A-4C42-AF3E-850EC4AA1927}" destId="{F8597A15-A9C5-4541-8081-8871298F98C4}" srcOrd="3" destOrd="0" parTransId="{AB22ED6B-E4F1-444B-8081-48FF65F77398}" sibTransId="{FE9BD443-F2BC-446C-BB29-0D6CF7B0F395}"/>
    <dgm:cxn modelId="{CFBC4DEA-9D40-4EAF-8176-85F66A486E26}" type="presOf" srcId="{D52D9761-9E93-4DEF-8099-7B8FC76C6986}" destId="{2C844D90-71C7-4887-B32A-53060449D11D}" srcOrd="0" destOrd="4" presId="urn:microsoft.com/office/officeart/2005/8/layout/vList5"/>
    <dgm:cxn modelId="{F80A4230-89C4-4CB5-A56F-59F04D653A6D}" srcId="{ACF93CED-C85A-4C42-AF3E-850EC4AA1927}" destId="{E2C753B5-840E-4E1A-A2DF-FCC776A642DB}" srcOrd="0" destOrd="0" parTransId="{7389C95F-0AA6-4243-8FE6-DC307CBCA0F3}" sibTransId="{80DC69FB-E684-4031-BD0B-90B34A8953BF}"/>
    <dgm:cxn modelId="{E1B0B999-5FB0-4AA4-9AEB-5399372D00D9}" type="presParOf" srcId="{E12D7424-FBDF-43E3-A09F-1A9185080B06}" destId="{0C2B7021-52A6-4116-82F5-946E4234EC9A}" srcOrd="0" destOrd="0" presId="urn:microsoft.com/office/officeart/2005/8/layout/vList5"/>
    <dgm:cxn modelId="{EC43832E-D941-463A-9CA4-6479E2103AB3}" type="presParOf" srcId="{0C2B7021-52A6-4116-82F5-946E4234EC9A}" destId="{6C88A173-8050-429E-B602-3CA36509BC38}" srcOrd="0" destOrd="0" presId="urn:microsoft.com/office/officeart/2005/8/layout/vList5"/>
    <dgm:cxn modelId="{B8A62766-6D6E-4486-B8F8-D10561031EF8}" type="presParOf" srcId="{0C2B7021-52A6-4116-82F5-946E4234EC9A}" destId="{2C844D90-71C7-4887-B32A-53060449D11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145A19-9C7F-46D4-BE20-1C77D236814D}"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25DDCA27-FE07-4E2D-B5E1-BC1F0E395D20}">
      <dgm:prSet phldrT="[Text]" custT="1"/>
      <dgm:spPr>
        <a:noFill/>
        <a:ln>
          <a:solidFill>
            <a:srgbClr val="CAE7AF"/>
          </a:solidFill>
        </a:ln>
      </dgm:spPr>
      <dgm:t>
        <a:bodyPr/>
        <a:lstStyle/>
        <a:p>
          <a:pPr>
            <a:lnSpc>
              <a:spcPct val="100000"/>
            </a:lnSpc>
            <a:spcAft>
              <a:spcPts val="1200"/>
            </a:spcAft>
          </a:pPr>
          <a:r>
            <a:rPr lang="en-CA" sz="1500" i="0" dirty="0" smtClean="0">
              <a:solidFill>
                <a:schemeClr val="tx1"/>
              </a:solidFill>
            </a:rPr>
            <a:t>Conference on </a:t>
          </a:r>
          <a:r>
            <a:rPr lang="en-CA" sz="1500" i="1" dirty="0" smtClean="0">
              <a:solidFill>
                <a:schemeClr val="tx1"/>
              </a:solidFill>
            </a:rPr>
            <a:t>Criminal Code</a:t>
          </a:r>
          <a:r>
            <a:rPr lang="en-CA" sz="1500" i="0" dirty="0" smtClean="0">
              <a:solidFill>
                <a:schemeClr val="tx1"/>
              </a:solidFill>
            </a:rPr>
            <a:t> offences and Canada’s criminal justice response to human trafficking</a:t>
          </a:r>
          <a:endParaRPr lang="en-US" sz="1500" b="0" i="0" dirty="0">
            <a:solidFill>
              <a:schemeClr val="tx1"/>
            </a:solidFill>
          </a:endParaRPr>
        </a:p>
      </dgm:t>
    </dgm:pt>
    <dgm:pt modelId="{1904FAD4-CA32-4F1B-86B9-E0C4C2838BA2}" type="parTrans" cxnId="{52FA8E93-C806-4081-992C-4456539D71F7}">
      <dgm:prSet/>
      <dgm:spPr/>
      <dgm:t>
        <a:bodyPr/>
        <a:lstStyle/>
        <a:p>
          <a:endParaRPr lang="en-US"/>
        </a:p>
      </dgm:t>
    </dgm:pt>
    <dgm:pt modelId="{63959BA1-117A-47FC-B132-1F608691E0AE}" type="sibTrans" cxnId="{52FA8E93-C806-4081-992C-4456539D71F7}">
      <dgm:prSet/>
      <dgm:spPr/>
      <dgm:t>
        <a:bodyPr/>
        <a:lstStyle/>
        <a:p>
          <a:endParaRPr lang="en-US"/>
        </a:p>
      </dgm:t>
    </dgm:pt>
    <dgm:pt modelId="{4F947976-22E9-4E93-9A57-50FACCC77369}">
      <dgm:prSet phldrT="[Text]" custT="1"/>
      <dgm:spPr>
        <a:solidFill>
          <a:srgbClr val="CAE7AF"/>
        </a:solidFill>
      </dgm:spPr>
      <dgm:t>
        <a:bodyPr/>
        <a:lstStyle/>
        <a:p>
          <a:r>
            <a:rPr lang="en-US" sz="1800" b="1" dirty="0" smtClean="0">
              <a:solidFill>
                <a:schemeClr val="tx1"/>
              </a:solidFill>
            </a:rPr>
            <a:t>Prosecution</a:t>
          </a:r>
        </a:p>
        <a:p>
          <a:r>
            <a:rPr lang="en-CA" sz="1600" b="0" i="0" dirty="0" smtClean="0">
              <a:solidFill>
                <a:schemeClr val="tx1"/>
              </a:solidFill>
            </a:rPr>
            <a:t>Increasing criminal justice system capacity to identify and prosecute human trafficking cases</a:t>
          </a:r>
          <a:r>
            <a:rPr lang="en-CA" sz="1800" b="0" i="0" dirty="0" smtClean="0">
              <a:solidFill>
                <a:schemeClr val="tx1"/>
              </a:solidFill>
            </a:rPr>
            <a:t>.</a:t>
          </a:r>
          <a:endParaRPr lang="en-US" sz="1800" b="1" dirty="0">
            <a:solidFill>
              <a:schemeClr val="tx1"/>
            </a:solidFill>
          </a:endParaRPr>
        </a:p>
      </dgm:t>
    </dgm:pt>
    <dgm:pt modelId="{663343FB-13CA-4C9F-97BC-1DB08E81F252}" type="parTrans" cxnId="{509E0005-097B-4584-A91A-D274DAA9ACC9}">
      <dgm:prSet/>
      <dgm:spPr/>
      <dgm:t>
        <a:bodyPr/>
        <a:lstStyle/>
        <a:p>
          <a:endParaRPr lang="en-US"/>
        </a:p>
      </dgm:t>
    </dgm:pt>
    <dgm:pt modelId="{17687A14-C2CC-44D6-B602-8495EF657F46}" type="sibTrans" cxnId="{509E0005-097B-4584-A91A-D274DAA9ACC9}">
      <dgm:prSet/>
      <dgm:spPr/>
      <dgm:t>
        <a:bodyPr/>
        <a:lstStyle/>
        <a:p>
          <a:endParaRPr lang="en-US"/>
        </a:p>
      </dgm:t>
    </dgm:pt>
    <dgm:pt modelId="{1532041A-B460-4C23-8A26-4420022DFF27}">
      <dgm:prSet phldrT="[Text]" custT="1"/>
      <dgm:spPr>
        <a:noFill/>
        <a:ln>
          <a:solidFill>
            <a:srgbClr val="CAE7AF"/>
          </a:solidFill>
        </a:ln>
      </dgm:spPr>
      <dgm:t>
        <a:bodyPr/>
        <a:lstStyle/>
        <a:p>
          <a:pPr>
            <a:lnSpc>
              <a:spcPct val="100000"/>
            </a:lnSpc>
            <a:spcAft>
              <a:spcPts val="1200"/>
            </a:spcAft>
          </a:pPr>
          <a:r>
            <a:rPr lang="en-CA" sz="1500" i="0" dirty="0" smtClean="0">
              <a:solidFill>
                <a:schemeClr val="tx1"/>
              </a:solidFill>
            </a:rPr>
            <a:t>Awareness and training for criminal justice practitioners and law enforcement</a:t>
          </a:r>
          <a:endParaRPr lang="en-US" sz="1500" b="0" i="0" dirty="0">
            <a:solidFill>
              <a:schemeClr val="tx1"/>
            </a:solidFill>
          </a:endParaRPr>
        </a:p>
      </dgm:t>
    </dgm:pt>
    <dgm:pt modelId="{B675C4D3-9838-4252-A38F-4EB8A6A64401}" type="parTrans" cxnId="{11321587-B86E-4B03-99BF-54F9207C5E6F}">
      <dgm:prSet/>
      <dgm:spPr/>
      <dgm:t>
        <a:bodyPr/>
        <a:lstStyle/>
        <a:p>
          <a:endParaRPr lang="en-US"/>
        </a:p>
      </dgm:t>
    </dgm:pt>
    <dgm:pt modelId="{667E51C3-A258-45EF-A3F0-5760E9F7D829}" type="sibTrans" cxnId="{11321587-B86E-4B03-99BF-54F9207C5E6F}">
      <dgm:prSet/>
      <dgm:spPr/>
      <dgm:t>
        <a:bodyPr/>
        <a:lstStyle/>
        <a:p>
          <a:endParaRPr lang="en-US"/>
        </a:p>
      </dgm:t>
    </dgm:pt>
    <dgm:pt modelId="{250C7EE2-AF7F-495F-B299-3601B897B56C}">
      <dgm:prSet phldrT="[Text]" custT="1"/>
      <dgm:spPr>
        <a:noFill/>
        <a:ln>
          <a:solidFill>
            <a:srgbClr val="CAE7AF"/>
          </a:solidFill>
        </a:ln>
      </dgm:spPr>
      <dgm:t>
        <a:bodyPr/>
        <a:lstStyle/>
        <a:p>
          <a:pPr>
            <a:lnSpc>
              <a:spcPct val="100000"/>
            </a:lnSpc>
            <a:spcAft>
              <a:spcPts val="600"/>
            </a:spcAft>
          </a:pPr>
          <a:r>
            <a:rPr lang="en-CA" sz="1500" i="0" dirty="0" smtClean="0">
              <a:solidFill>
                <a:schemeClr val="tx1"/>
              </a:solidFill>
            </a:rPr>
            <a:t>Capacity-building to detect and respond to suspected human trafficking cases</a:t>
          </a:r>
          <a:endParaRPr lang="en-US" sz="1500" b="0" i="0" dirty="0">
            <a:solidFill>
              <a:schemeClr val="tx1"/>
            </a:solidFill>
          </a:endParaRPr>
        </a:p>
      </dgm:t>
    </dgm:pt>
    <dgm:pt modelId="{7DE5A814-82CD-489F-AD1F-A4A7A12848A4}" type="parTrans" cxnId="{F0306505-02E6-44C2-BC67-20BDBB1648AD}">
      <dgm:prSet/>
      <dgm:spPr/>
      <dgm:t>
        <a:bodyPr/>
        <a:lstStyle/>
        <a:p>
          <a:endParaRPr lang="en-US"/>
        </a:p>
      </dgm:t>
    </dgm:pt>
    <dgm:pt modelId="{EC2C8247-29E5-40F6-BFCF-EA5A69954EE8}" type="sibTrans" cxnId="{F0306505-02E6-44C2-BC67-20BDBB1648AD}">
      <dgm:prSet/>
      <dgm:spPr/>
      <dgm:t>
        <a:bodyPr/>
        <a:lstStyle/>
        <a:p>
          <a:endParaRPr lang="en-US"/>
        </a:p>
      </dgm:t>
    </dgm:pt>
    <dgm:pt modelId="{E12D7424-FBDF-43E3-A09F-1A9185080B06}" type="pres">
      <dgm:prSet presAssocID="{86145A19-9C7F-46D4-BE20-1C77D236814D}" presName="Name0" presStyleCnt="0">
        <dgm:presLayoutVars>
          <dgm:dir/>
          <dgm:animLvl val="lvl"/>
          <dgm:resizeHandles val="exact"/>
        </dgm:presLayoutVars>
      </dgm:prSet>
      <dgm:spPr/>
      <dgm:t>
        <a:bodyPr/>
        <a:lstStyle/>
        <a:p>
          <a:endParaRPr lang="en-US"/>
        </a:p>
      </dgm:t>
    </dgm:pt>
    <dgm:pt modelId="{D34B1D43-5951-4392-AA1D-AA7A27073E4D}" type="pres">
      <dgm:prSet presAssocID="{4F947976-22E9-4E93-9A57-50FACCC77369}" presName="linNode" presStyleCnt="0"/>
      <dgm:spPr/>
    </dgm:pt>
    <dgm:pt modelId="{B9FB9EA5-52E6-475A-9A6E-7CE6A891728C}" type="pres">
      <dgm:prSet presAssocID="{4F947976-22E9-4E93-9A57-50FACCC77369}" presName="parentText" presStyleLbl="node1" presStyleIdx="0" presStyleCnt="1" custScaleX="91258" custScaleY="59708" custLinFactNeighborX="-219" custLinFactNeighborY="-2888">
        <dgm:presLayoutVars>
          <dgm:chMax val="1"/>
          <dgm:bulletEnabled val="1"/>
        </dgm:presLayoutVars>
      </dgm:prSet>
      <dgm:spPr/>
      <dgm:t>
        <a:bodyPr/>
        <a:lstStyle/>
        <a:p>
          <a:endParaRPr lang="en-US"/>
        </a:p>
      </dgm:t>
    </dgm:pt>
    <dgm:pt modelId="{3C05FC42-22EB-4676-AA0C-1B2AC1D307BD}" type="pres">
      <dgm:prSet presAssocID="{4F947976-22E9-4E93-9A57-50FACCC77369}" presName="descendantText" presStyleLbl="alignAccFollowNode1" presStyleIdx="0" presStyleCnt="1" custScaleX="107190" custScaleY="76246" custLinFactNeighborX="2555" custLinFactNeighborY="-3976">
        <dgm:presLayoutVars>
          <dgm:bulletEnabled val="1"/>
        </dgm:presLayoutVars>
      </dgm:prSet>
      <dgm:spPr/>
      <dgm:t>
        <a:bodyPr/>
        <a:lstStyle/>
        <a:p>
          <a:endParaRPr lang="en-US"/>
        </a:p>
      </dgm:t>
    </dgm:pt>
  </dgm:ptLst>
  <dgm:cxnLst>
    <dgm:cxn modelId="{B6B48629-95F4-483B-AE1D-2F123422A594}" type="presOf" srcId="{250C7EE2-AF7F-495F-B299-3601B897B56C}" destId="{3C05FC42-22EB-4676-AA0C-1B2AC1D307BD}" srcOrd="0" destOrd="2" presId="urn:microsoft.com/office/officeart/2005/8/layout/vList5"/>
    <dgm:cxn modelId="{ECB85498-5221-4E00-BABD-1D4548643891}" type="presOf" srcId="{1532041A-B460-4C23-8A26-4420022DFF27}" destId="{3C05FC42-22EB-4676-AA0C-1B2AC1D307BD}" srcOrd="0" destOrd="1" presId="urn:microsoft.com/office/officeart/2005/8/layout/vList5"/>
    <dgm:cxn modelId="{C08BA2E6-07D3-4994-A160-8ADF72246729}" type="presOf" srcId="{25DDCA27-FE07-4E2D-B5E1-BC1F0E395D20}" destId="{3C05FC42-22EB-4676-AA0C-1B2AC1D307BD}" srcOrd="0" destOrd="0" presId="urn:microsoft.com/office/officeart/2005/8/layout/vList5"/>
    <dgm:cxn modelId="{509E0005-097B-4584-A91A-D274DAA9ACC9}" srcId="{86145A19-9C7F-46D4-BE20-1C77D236814D}" destId="{4F947976-22E9-4E93-9A57-50FACCC77369}" srcOrd="0" destOrd="0" parTransId="{663343FB-13CA-4C9F-97BC-1DB08E81F252}" sibTransId="{17687A14-C2CC-44D6-B602-8495EF657F46}"/>
    <dgm:cxn modelId="{A6712C5E-9C59-4116-AE21-1B04D86DB402}" type="presOf" srcId="{86145A19-9C7F-46D4-BE20-1C77D236814D}" destId="{E12D7424-FBDF-43E3-A09F-1A9185080B06}" srcOrd="0" destOrd="0" presId="urn:microsoft.com/office/officeart/2005/8/layout/vList5"/>
    <dgm:cxn modelId="{52FA8E93-C806-4081-992C-4456539D71F7}" srcId="{4F947976-22E9-4E93-9A57-50FACCC77369}" destId="{25DDCA27-FE07-4E2D-B5E1-BC1F0E395D20}" srcOrd="0" destOrd="0" parTransId="{1904FAD4-CA32-4F1B-86B9-E0C4C2838BA2}" sibTransId="{63959BA1-117A-47FC-B132-1F608691E0AE}"/>
    <dgm:cxn modelId="{F0306505-02E6-44C2-BC67-20BDBB1648AD}" srcId="{4F947976-22E9-4E93-9A57-50FACCC77369}" destId="{250C7EE2-AF7F-495F-B299-3601B897B56C}" srcOrd="2" destOrd="0" parTransId="{7DE5A814-82CD-489F-AD1F-A4A7A12848A4}" sibTransId="{EC2C8247-29E5-40F6-BFCF-EA5A69954EE8}"/>
    <dgm:cxn modelId="{11321587-B86E-4B03-99BF-54F9207C5E6F}" srcId="{4F947976-22E9-4E93-9A57-50FACCC77369}" destId="{1532041A-B460-4C23-8A26-4420022DFF27}" srcOrd="1" destOrd="0" parTransId="{B675C4D3-9838-4252-A38F-4EB8A6A64401}" sibTransId="{667E51C3-A258-45EF-A3F0-5760E9F7D829}"/>
    <dgm:cxn modelId="{95B7E104-AFBF-409D-9FD4-F39C43927E5A}" type="presOf" srcId="{4F947976-22E9-4E93-9A57-50FACCC77369}" destId="{B9FB9EA5-52E6-475A-9A6E-7CE6A891728C}" srcOrd="0" destOrd="0" presId="urn:microsoft.com/office/officeart/2005/8/layout/vList5"/>
    <dgm:cxn modelId="{E0331028-33F9-4209-82B9-BC796598A025}" type="presParOf" srcId="{E12D7424-FBDF-43E3-A09F-1A9185080B06}" destId="{D34B1D43-5951-4392-AA1D-AA7A27073E4D}" srcOrd="0" destOrd="0" presId="urn:microsoft.com/office/officeart/2005/8/layout/vList5"/>
    <dgm:cxn modelId="{6943511F-7476-48DA-B88C-E48F9149365E}" type="presParOf" srcId="{D34B1D43-5951-4392-AA1D-AA7A27073E4D}" destId="{B9FB9EA5-52E6-475A-9A6E-7CE6A891728C}" srcOrd="0" destOrd="0" presId="urn:microsoft.com/office/officeart/2005/8/layout/vList5"/>
    <dgm:cxn modelId="{F0924321-59C8-4AFB-90FD-BEFB89F3A810}" type="presParOf" srcId="{D34B1D43-5951-4392-AA1D-AA7A27073E4D}" destId="{3C05FC42-22EB-4676-AA0C-1B2AC1D307B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145A19-9C7F-46D4-BE20-1C77D236814D}"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79551CD4-19B4-46A4-99E5-A3E23D022AA1}">
      <dgm:prSet phldrT="[Text]" custT="1"/>
      <dgm:spPr>
        <a:solidFill>
          <a:srgbClr val="FF9999"/>
        </a:solidFill>
      </dgm:spPr>
      <dgm:t>
        <a:bodyPr/>
        <a:lstStyle/>
        <a:p>
          <a:r>
            <a:rPr lang="en-US" sz="1800" b="1" dirty="0" smtClean="0">
              <a:solidFill>
                <a:schemeClr val="tx1"/>
              </a:solidFill>
            </a:rPr>
            <a:t>Partnerships</a:t>
          </a:r>
        </a:p>
        <a:p>
          <a:r>
            <a:rPr lang="en-CA" sz="1600" b="0" dirty="0" smtClean="0">
              <a:solidFill>
                <a:schemeClr val="tx1"/>
              </a:solidFill>
            </a:rPr>
            <a:t>Building and improving national and international coordination and cooperation</a:t>
          </a:r>
          <a:r>
            <a:rPr lang="en-CA" sz="1200" b="0" dirty="0" smtClean="0">
              <a:solidFill>
                <a:schemeClr val="tx1"/>
              </a:solidFill>
            </a:rPr>
            <a:t>.</a:t>
          </a:r>
          <a:endParaRPr lang="en-US" sz="1200" b="0" dirty="0">
            <a:solidFill>
              <a:schemeClr val="tx1"/>
            </a:solidFill>
          </a:endParaRPr>
        </a:p>
      </dgm:t>
    </dgm:pt>
    <dgm:pt modelId="{F6ADD25D-5C8D-4538-A528-B5E0A6E6B803}" type="parTrans" cxnId="{7DE241C5-C9DB-4683-AF41-17DE1804087F}">
      <dgm:prSet/>
      <dgm:spPr/>
      <dgm:t>
        <a:bodyPr/>
        <a:lstStyle/>
        <a:p>
          <a:endParaRPr lang="en-US"/>
        </a:p>
      </dgm:t>
    </dgm:pt>
    <dgm:pt modelId="{9D5B71BD-633F-43C1-9C09-1318CCC0A47F}" type="sibTrans" cxnId="{7DE241C5-C9DB-4683-AF41-17DE1804087F}">
      <dgm:prSet/>
      <dgm:spPr/>
      <dgm:t>
        <a:bodyPr/>
        <a:lstStyle/>
        <a:p>
          <a:endParaRPr lang="en-US"/>
        </a:p>
      </dgm:t>
    </dgm:pt>
    <dgm:pt modelId="{88EE91C9-2A26-44D6-A57E-3C454606D2A4}">
      <dgm:prSet phldrT="[Text]" custT="1"/>
      <dgm:spPr>
        <a:noFill/>
        <a:ln>
          <a:solidFill>
            <a:srgbClr val="FF9999"/>
          </a:solidFill>
        </a:ln>
      </dgm:spPr>
      <dgm:t>
        <a:bodyPr/>
        <a:lstStyle/>
        <a:p>
          <a:pPr>
            <a:lnSpc>
              <a:spcPct val="100000"/>
            </a:lnSpc>
            <a:spcAft>
              <a:spcPts val="1200"/>
            </a:spcAft>
          </a:pPr>
          <a:r>
            <a:rPr lang="en-CA" sz="1500" dirty="0" smtClean="0">
              <a:solidFill>
                <a:schemeClr val="tx1"/>
              </a:solidFill>
            </a:rPr>
            <a:t>Increased stakeholder engagement</a:t>
          </a:r>
          <a:endParaRPr lang="en-US" sz="1500" dirty="0">
            <a:solidFill>
              <a:schemeClr val="tx1"/>
            </a:solidFill>
          </a:endParaRPr>
        </a:p>
      </dgm:t>
    </dgm:pt>
    <dgm:pt modelId="{05EE219D-D506-468C-9627-0970C458CC28}" type="parTrans" cxnId="{16523D0F-2444-406F-AB56-EC506BCA2A04}">
      <dgm:prSet/>
      <dgm:spPr/>
      <dgm:t>
        <a:bodyPr/>
        <a:lstStyle/>
        <a:p>
          <a:endParaRPr lang="en-US"/>
        </a:p>
      </dgm:t>
    </dgm:pt>
    <dgm:pt modelId="{B563E731-7A52-463A-B1B1-F8A313A218B6}" type="sibTrans" cxnId="{16523D0F-2444-406F-AB56-EC506BCA2A04}">
      <dgm:prSet/>
      <dgm:spPr/>
      <dgm:t>
        <a:bodyPr/>
        <a:lstStyle/>
        <a:p>
          <a:endParaRPr lang="en-US"/>
        </a:p>
      </dgm:t>
    </dgm:pt>
    <dgm:pt modelId="{4E603FDA-D018-49FA-8DF2-0241BE5D517F}">
      <dgm:prSet phldrT="[Text]" custT="1"/>
      <dgm:spPr>
        <a:noFill/>
        <a:ln>
          <a:solidFill>
            <a:srgbClr val="FF9999"/>
          </a:solidFill>
        </a:ln>
      </dgm:spPr>
      <dgm:t>
        <a:bodyPr/>
        <a:lstStyle/>
        <a:p>
          <a:pPr>
            <a:lnSpc>
              <a:spcPct val="100000"/>
            </a:lnSpc>
            <a:spcAft>
              <a:spcPts val="1200"/>
            </a:spcAft>
          </a:pPr>
          <a:r>
            <a:rPr lang="en-CA" sz="1500" dirty="0" smtClean="0">
              <a:solidFill>
                <a:schemeClr val="tx1"/>
              </a:solidFill>
            </a:rPr>
            <a:t>Enhanced international engagement approach</a:t>
          </a:r>
          <a:endParaRPr lang="en-US" sz="1500" dirty="0">
            <a:solidFill>
              <a:schemeClr val="tx1"/>
            </a:solidFill>
          </a:endParaRPr>
        </a:p>
      </dgm:t>
    </dgm:pt>
    <dgm:pt modelId="{ED609518-C0D4-4478-AC42-68470F63AA3A}" type="parTrans" cxnId="{B3EDF3F7-64D3-4412-8E1C-AC5C0CB802EA}">
      <dgm:prSet/>
      <dgm:spPr/>
      <dgm:t>
        <a:bodyPr/>
        <a:lstStyle/>
        <a:p>
          <a:endParaRPr lang="en-US"/>
        </a:p>
      </dgm:t>
    </dgm:pt>
    <dgm:pt modelId="{4AA765C4-23B0-4947-9765-BC744E590117}" type="sibTrans" cxnId="{B3EDF3F7-64D3-4412-8E1C-AC5C0CB802EA}">
      <dgm:prSet/>
      <dgm:spPr/>
      <dgm:t>
        <a:bodyPr/>
        <a:lstStyle/>
        <a:p>
          <a:endParaRPr lang="en-US"/>
        </a:p>
      </dgm:t>
    </dgm:pt>
    <dgm:pt modelId="{83EE02C3-E5F6-44BE-9EC1-D178B0C1F50C}">
      <dgm:prSet phldrT="[Text]" custT="1"/>
      <dgm:spPr>
        <a:noFill/>
        <a:ln>
          <a:solidFill>
            <a:srgbClr val="FF9999"/>
          </a:solidFill>
        </a:ln>
      </dgm:spPr>
      <dgm:t>
        <a:bodyPr/>
        <a:lstStyle/>
        <a:p>
          <a:pPr>
            <a:lnSpc>
              <a:spcPct val="100000"/>
            </a:lnSpc>
            <a:spcAft>
              <a:spcPts val="1200"/>
            </a:spcAft>
          </a:pPr>
          <a:r>
            <a:rPr lang="en-CA" sz="1500" dirty="0" smtClean="0">
              <a:solidFill>
                <a:schemeClr val="tx1"/>
              </a:solidFill>
            </a:rPr>
            <a:t>Appointment of a high-profile advisor on human trafficking</a:t>
          </a:r>
          <a:endParaRPr lang="en-US" sz="1500" dirty="0">
            <a:solidFill>
              <a:schemeClr val="tx1"/>
            </a:solidFill>
          </a:endParaRPr>
        </a:p>
      </dgm:t>
    </dgm:pt>
    <dgm:pt modelId="{53FFEDA6-5832-4EB2-90F0-D8DE8253EA1E}" type="parTrans" cxnId="{EDCF5FBE-E04D-474E-8D20-A8EC861D65D1}">
      <dgm:prSet/>
      <dgm:spPr/>
      <dgm:t>
        <a:bodyPr/>
        <a:lstStyle/>
        <a:p>
          <a:endParaRPr lang="en-US"/>
        </a:p>
      </dgm:t>
    </dgm:pt>
    <dgm:pt modelId="{B896D5B0-B5DA-444B-99E1-9243B46494D6}" type="sibTrans" cxnId="{EDCF5FBE-E04D-474E-8D20-A8EC861D65D1}">
      <dgm:prSet/>
      <dgm:spPr/>
      <dgm:t>
        <a:bodyPr/>
        <a:lstStyle/>
        <a:p>
          <a:endParaRPr lang="en-US"/>
        </a:p>
      </dgm:t>
    </dgm:pt>
    <dgm:pt modelId="{E12D7424-FBDF-43E3-A09F-1A9185080B06}" type="pres">
      <dgm:prSet presAssocID="{86145A19-9C7F-46D4-BE20-1C77D236814D}" presName="Name0" presStyleCnt="0">
        <dgm:presLayoutVars>
          <dgm:dir/>
          <dgm:animLvl val="lvl"/>
          <dgm:resizeHandles val="exact"/>
        </dgm:presLayoutVars>
      </dgm:prSet>
      <dgm:spPr/>
      <dgm:t>
        <a:bodyPr/>
        <a:lstStyle/>
        <a:p>
          <a:endParaRPr lang="en-US"/>
        </a:p>
      </dgm:t>
    </dgm:pt>
    <dgm:pt modelId="{CA13A977-0D31-48B5-8E93-AAF4D4CA685B}" type="pres">
      <dgm:prSet presAssocID="{79551CD4-19B4-46A4-99E5-A3E23D022AA1}" presName="linNode" presStyleCnt="0"/>
      <dgm:spPr/>
    </dgm:pt>
    <dgm:pt modelId="{489C4517-107A-44C0-911E-09939722F7F2}" type="pres">
      <dgm:prSet presAssocID="{79551CD4-19B4-46A4-99E5-A3E23D022AA1}" presName="parentText" presStyleLbl="node1" presStyleIdx="0" presStyleCnt="1" custScaleX="90038" custScaleY="60175" custLinFactNeighborX="158" custLinFactNeighborY="-4704">
        <dgm:presLayoutVars>
          <dgm:chMax val="1"/>
          <dgm:bulletEnabled val="1"/>
        </dgm:presLayoutVars>
      </dgm:prSet>
      <dgm:spPr/>
      <dgm:t>
        <a:bodyPr/>
        <a:lstStyle/>
        <a:p>
          <a:endParaRPr lang="en-US"/>
        </a:p>
      </dgm:t>
    </dgm:pt>
    <dgm:pt modelId="{1C8D70A1-3947-49AA-A2AC-72C1013A5102}" type="pres">
      <dgm:prSet presAssocID="{79551CD4-19B4-46A4-99E5-A3E23D022AA1}" presName="descendantText" presStyleLbl="alignAccFollowNode1" presStyleIdx="0" presStyleCnt="1" custScaleX="104856" custScaleY="70291" custLinFactNeighborX="4575" custLinFactNeighborY="-5869">
        <dgm:presLayoutVars>
          <dgm:bulletEnabled val="1"/>
        </dgm:presLayoutVars>
      </dgm:prSet>
      <dgm:spPr/>
      <dgm:t>
        <a:bodyPr/>
        <a:lstStyle/>
        <a:p>
          <a:endParaRPr lang="en-US"/>
        </a:p>
      </dgm:t>
    </dgm:pt>
  </dgm:ptLst>
  <dgm:cxnLst>
    <dgm:cxn modelId="{EDCF5FBE-E04D-474E-8D20-A8EC861D65D1}" srcId="{79551CD4-19B4-46A4-99E5-A3E23D022AA1}" destId="{83EE02C3-E5F6-44BE-9EC1-D178B0C1F50C}" srcOrd="2" destOrd="0" parTransId="{53FFEDA6-5832-4EB2-90F0-D8DE8253EA1E}" sibTransId="{B896D5B0-B5DA-444B-99E1-9243B46494D6}"/>
    <dgm:cxn modelId="{7C09830D-9D9F-4CAB-9EBE-A2B705BA7BE6}" type="presOf" srcId="{4E603FDA-D018-49FA-8DF2-0241BE5D517F}" destId="{1C8D70A1-3947-49AA-A2AC-72C1013A5102}" srcOrd="0" destOrd="1" presId="urn:microsoft.com/office/officeart/2005/8/layout/vList5"/>
    <dgm:cxn modelId="{D030B998-EE95-4032-9A55-A97F4A3509E1}" type="presOf" srcId="{88EE91C9-2A26-44D6-A57E-3C454606D2A4}" destId="{1C8D70A1-3947-49AA-A2AC-72C1013A5102}" srcOrd="0" destOrd="0" presId="urn:microsoft.com/office/officeart/2005/8/layout/vList5"/>
    <dgm:cxn modelId="{B3EDF3F7-64D3-4412-8E1C-AC5C0CB802EA}" srcId="{79551CD4-19B4-46A4-99E5-A3E23D022AA1}" destId="{4E603FDA-D018-49FA-8DF2-0241BE5D517F}" srcOrd="1" destOrd="0" parTransId="{ED609518-C0D4-4478-AC42-68470F63AA3A}" sibTransId="{4AA765C4-23B0-4947-9765-BC744E590117}"/>
    <dgm:cxn modelId="{A6712C5E-9C59-4116-AE21-1B04D86DB402}" type="presOf" srcId="{86145A19-9C7F-46D4-BE20-1C77D236814D}" destId="{E12D7424-FBDF-43E3-A09F-1A9185080B06}" srcOrd="0" destOrd="0" presId="urn:microsoft.com/office/officeart/2005/8/layout/vList5"/>
    <dgm:cxn modelId="{7DE241C5-C9DB-4683-AF41-17DE1804087F}" srcId="{86145A19-9C7F-46D4-BE20-1C77D236814D}" destId="{79551CD4-19B4-46A4-99E5-A3E23D022AA1}" srcOrd="0" destOrd="0" parTransId="{F6ADD25D-5C8D-4538-A528-B5E0A6E6B803}" sibTransId="{9D5B71BD-633F-43C1-9C09-1318CCC0A47F}"/>
    <dgm:cxn modelId="{F079E33B-F9BE-431D-BEF9-95894BCAFF0B}" type="presOf" srcId="{83EE02C3-E5F6-44BE-9EC1-D178B0C1F50C}" destId="{1C8D70A1-3947-49AA-A2AC-72C1013A5102}" srcOrd="0" destOrd="2" presId="urn:microsoft.com/office/officeart/2005/8/layout/vList5"/>
    <dgm:cxn modelId="{F26963D8-50B1-4FF9-A137-E46A35F30C6C}" type="presOf" srcId="{79551CD4-19B4-46A4-99E5-A3E23D022AA1}" destId="{489C4517-107A-44C0-911E-09939722F7F2}" srcOrd="0" destOrd="0" presId="urn:microsoft.com/office/officeart/2005/8/layout/vList5"/>
    <dgm:cxn modelId="{16523D0F-2444-406F-AB56-EC506BCA2A04}" srcId="{79551CD4-19B4-46A4-99E5-A3E23D022AA1}" destId="{88EE91C9-2A26-44D6-A57E-3C454606D2A4}" srcOrd="0" destOrd="0" parTransId="{05EE219D-D506-468C-9627-0970C458CC28}" sibTransId="{B563E731-7A52-463A-B1B1-F8A313A218B6}"/>
    <dgm:cxn modelId="{2FC1B30D-EF1B-4AF1-80CD-9D06C296CD67}" type="presParOf" srcId="{E12D7424-FBDF-43E3-A09F-1A9185080B06}" destId="{CA13A977-0D31-48B5-8E93-AAF4D4CA685B}" srcOrd="0" destOrd="0" presId="urn:microsoft.com/office/officeart/2005/8/layout/vList5"/>
    <dgm:cxn modelId="{D8DBA788-507E-4E6B-A700-83145BAF5380}" type="presParOf" srcId="{CA13A977-0D31-48B5-8E93-AAF4D4CA685B}" destId="{489C4517-107A-44C0-911E-09939722F7F2}" srcOrd="0" destOrd="0" presId="urn:microsoft.com/office/officeart/2005/8/layout/vList5"/>
    <dgm:cxn modelId="{6FC79467-C395-481A-93A5-07261F80E62F}" type="presParOf" srcId="{CA13A977-0D31-48B5-8E93-AAF4D4CA685B}" destId="{1C8D70A1-3947-49AA-A2AC-72C1013A510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145A19-9C7F-46D4-BE20-1C77D236814D}"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ACF93CED-C85A-4C42-AF3E-850EC4AA1927}">
      <dgm:prSet phldrT="[Text]" custT="1"/>
      <dgm:spPr>
        <a:solidFill>
          <a:schemeClr val="accent2">
            <a:lumMod val="20000"/>
            <a:lumOff val="80000"/>
          </a:schemeClr>
        </a:solidFill>
      </dgm:spPr>
      <dgm:t>
        <a:bodyPr/>
        <a:lstStyle/>
        <a:p>
          <a:r>
            <a:rPr lang="en-US" sz="1800" b="1" dirty="0" smtClean="0">
              <a:solidFill>
                <a:schemeClr val="tx1"/>
              </a:solidFill>
            </a:rPr>
            <a:t>Prevention &amp; Awareness </a:t>
          </a:r>
        </a:p>
        <a:p>
          <a:r>
            <a:rPr lang="en-US" sz="1600" dirty="0" smtClean="0">
              <a:solidFill>
                <a:schemeClr val="tx1"/>
              </a:solidFill>
            </a:rPr>
            <a:t>Raising awareness of the risks of online CSE; reducing stigma around reporting; and supporting initiatives that help prevent CSE on the Internet</a:t>
          </a:r>
          <a:endParaRPr lang="en-US" sz="1600" b="1" dirty="0">
            <a:solidFill>
              <a:schemeClr val="tx1"/>
            </a:solidFill>
          </a:endParaRPr>
        </a:p>
      </dgm:t>
    </dgm:pt>
    <dgm:pt modelId="{05567C3D-655B-418B-9E9F-0CCFFD79AE17}" type="parTrans" cxnId="{A89964D3-D5B1-40F9-A02A-34D4DAB7EFD1}">
      <dgm:prSet/>
      <dgm:spPr/>
      <dgm:t>
        <a:bodyPr/>
        <a:lstStyle/>
        <a:p>
          <a:endParaRPr lang="en-US"/>
        </a:p>
      </dgm:t>
    </dgm:pt>
    <dgm:pt modelId="{D083B634-244D-4763-98F5-EBCE6BC059DB}" type="sibTrans" cxnId="{A89964D3-D5B1-40F9-A02A-34D4DAB7EFD1}">
      <dgm:prSet/>
      <dgm:spPr/>
      <dgm:t>
        <a:bodyPr/>
        <a:lstStyle/>
        <a:p>
          <a:endParaRPr lang="en-US"/>
        </a:p>
      </dgm:t>
    </dgm:pt>
    <dgm:pt modelId="{09F8A7B9-6422-4E7C-B160-61440E419DB9}">
      <dgm:prSet custT="1"/>
      <dgm:spPr/>
      <dgm:t>
        <a:bodyPr/>
        <a:lstStyle/>
        <a:p>
          <a:pPr>
            <a:lnSpc>
              <a:spcPct val="90000"/>
            </a:lnSpc>
            <a:spcAft>
              <a:spcPts val="0"/>
            </a:spcAft>
          </a:pPr>
          <a:r>
            <a:rPr lang="en-US" sz="1500" b="0" dirty="0" smtClean="0"/>
            <a:t>Targeted Awareness (i.e. White Ribbon Campaign in ON and PLEA Community Services of BC)</a:t>
          </a:r>
          <a:endParaRPr lang="en-US" sz="1500" b="0" dirty="0"/>
        </a:p>
      </dgm:t>
    </dgm:pt>
    <dgm:pt modelId="{0BBC5DAE-684D-4664-9F7C-4701E41EF09A}" type="parTrans" cxnId="{41AFBCF4-714D-40DF-A992-56D1B2A53E36}">
      <dgm:prSet/>
      <dgm:spPr/>
      <dgm:t>
        <a:bodyPr/>
        <a:lstStyle/>
        <a:p>
          <a:endParaRPr lang="en-US"/>
        </a:p>
      </dgm:t>
    </dgm:pt>
    <dgm:pt modelId="{A59610A1-7057-4974-8F48-36F1620D2127}" type="sibTrans" cxnId="{41AFBCF4-714D-40DF-A992-56D1B2A53E36}">
      <dgm:prSet/>
      <dgm:spPr/>
      <dgm:t>
        <a:bodyPr/>
        <a:lstStyle/>
        <a:p>
          <a:endParaRPr lang="en-US"/>
        </a:p>
      </dgm:t>
    </dgm:pt>
    <dgm:pt modelId="{B7D809DF-4671-4E24-96D9-73FEAA2B307D}">
      <dgm:prSet phldrT="[Text]" custT="1"/>
      <dgm:spPr>
        <a:noFill/>
        <a:ln>
          <a:solidFill>
            <a:schemeClr val="accent2">
              <a:lumMod val="20000"/>
              <a:lumOff val="80000"/>
            </a:schemeClr>
          </a:solidFill>
        </a:ln>
      </dgm:spPr>
      <dgm:t>
        <a:bodyPr/>
        <a:lstStyle/>
        <a:p>
          <a:pPr>
            <a:lnSpc>
              <a:spcPct val="90000"/>
            </a:lnSpc>
            <a:spcAft>
              <a:spcPts val="0"/>
            </a:spcAft>
          </a:pPr>
          <a:r>
            <a:rPr lang="en-US" sz="1500" b="0" dirty="0" smtClean="0">
              <a:solidFill>
                <a:schemeClr val="tx1"/>
              </a:solidFill>
            </a:rPr>
            <a:t>National Awareness Campaign that focuses on increasing public and parental understanding that children (persons under 18) could be at risk of online CSE</a:t>
          </a:r>
          <a:endParaRPr lang="en-US" sz="1500" b="0" dirty="0">
            <a:solidFill>
              <a:schemeClr val="tx1"/>
            </a:solidFill>
          </a:endParaRPr>
        </a:p>
      </dgm:t>
    </dgm:pt>
    <dgm:pt modelId="{785F5161-9554-4E76-B85D-43EFE6684248}" type="parTrans" cxnId="{6FB39750-CA4D-403D-B973-02C2AE84757C}">
      <dgm:prSet/>
      <dgm:spPr/>
      <dgm:t>
        <a:bodyPr/>
        <a:lstStyle/>
        <a:p>
          <a:endParaRPr lang="en-US"/>
        </a:p>
      </dgm:t>
    </dgm:pt>
    <dgm:pt modelId="{DDB91173-ED87-484C-B9E1-C0352DB8BDEE}" type="sibTrans" cxnId="{6FB39750-CA4D-403D-B973-02C2AE84757C}">
      <dgm:prSet/>
      <dgm:spPr/>
      <dgm:t>
        <a:bodyPr/>
        <a:lstStyle/>
        <a:p>
          <a:endParaRPr lang="en-US"/>
        </a:p>
      </dgm:t>
    </dgm:pt>
    <dgm:pt modelId="{31ABEDE2-A6A8-470A-870F-F02B82179E43}">
      <dgm:prSet custT="1"/>
      <dgm:spPr/>
      <dgm:t>
        <a:bodyPr/>
        <a:lstStyle/>
        <a:p>
          <a:pPr>
            <a:lnSpc>
              <a:spcPct val="90000"/>
            </a:lnSpc>
            <a:spcAft>
              <a:spcPts val="0"/>
            </a:spcAft>
          </a:pPr>
          <a:endParaRPr lang="en-US" sz="1500" b="0" dirty="0"/>
        </a:p>
      </dgm:t>
    </dgm:pt>
    <dgm:pt modelId="{56407C0E-E858-4709-AFBC-448F63F538D3}" type="parTrans" cxnId="{FEBCA72C-466E-420D-9F14-A3006D0B7458}">
      <dgm:prSet/>
      <dgm:spPr/>
      <dgm:t>
        <a:bodyPr/>
        <a:lstStyle/>
        <a:p>
          <a:endParaRPr lang="en-US"/>
        </a:p>
      </dgm:t>
    </dgm:pt>
    <dgm:pt modelId="{210BD078-305B-4204-8DFF-5BB34D51D6C2}" type="sibTrans" cxnId="{FEBCA72C-466E-420D-9F14-A3006D0B7458}">
      <dgm:prSet/>
      <dgm:spPr/>
      <dgm:t>
        <a:bodyPr/>
        <a:lstStyle/>
        <a:p>
          <a:endParaRPr lang="en-US"/>
        </a:p>
      </dgm:t>
    </dgm:pt>
    <dgm:pt modelId="{AEA7E28B-A38C-4851-9B5B-44F08490F12E}">
      <dgm:prSet custT="1"/>
      <dgm:spPr/>
      <dgm:t>
        <a:bodyPr/>
        <a:lstStyle/>
        <a:p>
          <a:pPr>
            <a:lnSpc>
              <a:spcPct val="90000"/>
            </a:lnSpc>
            <a:spcAft>
              <a:spcPts val="0"/>
            </a:spcAft>
          </a:pPr>
          <a:r>
            <a:rPr lang="en-US" sz="1500" b="0" dirty="0" smtClean="0"/>
            <a:t>Support to C3P: Awareness, Education, and Resources (i.e. Kids in the know; Protect Kids Online; Commit to Kids)</a:t>
          </a:r>
          <a:endParaRPr lang="en-US" sz="1500" b="0" dirty="0"/>
        </a:p>
      </dgm:t>
    </dgm:pt>
    <dgm:pt modelId="{1DE1306B-BEFB-4519-BC7E-810FCD7DE9B9}" type="parTrans" cxnId="{249A27BF-7A19-4F3E-8125-8432574F6BBD}">
      <dgm:prSet/>
      <dgm:spPr/>
      <dgm:t>
        <a:bodyPr/>
        <a:lstStyle/>
        <a:p>
          <a:endParaRPr lang="en-US"/>
        </a:p>
      </dgm:t>
    </dgm:pt>
    <dgm:pt modelId="{75EC39EA-614B-49F9-A09C-25ED48AC9C9D}" type="sibTrans" cxnId="{249A27BF-7A19-4F3E-8125-8432574F6BBD}">
      <dgm:prSet/>
      <dgm:spPr/>
      <dgm:t>
        <a:bodyPr/>
        <a:lstStyle/>
        <a:p>
          <a:endParaRPr lang="en-US"/>
        </a:p>
      </dgm:t>
    </dgm:pt>
    <dgm:pt modelId="{AAF86AA1-FCB1-48CF-BADC-9178FB3B72F3}">
      <dgm:prSet custT="1"/>
      <dgm:spPr/>
      <dgm:t>
        <a:bodyPr/>
        <a:lstStyle/>
        <a:p>
          <a:pPr>
            <a:lnSpc>
              <a:spcPct val="90000"/>
            </a:lnSpc>
            <a:spcAft>
              <a:spcPct val="15000"/>
            </a:spcAft>
          </a:pPr>
          <a:endParaRPr lang="en-US" sz="1500" b="0" dirty="0"/>
        </a:p>
      </dgm:t>
    </dgm:pt>
    <dgm:pt modelId="{BB39F211-6790-4A94-A1FD-CE7783D3D1A8}" type="parTrans" cxnId="{5E2C9FC9-BF7D-4431-A720-13A99DC77A91}">
      <dgm:prSet/>
      <dgm:spPr/>
      <dgm:t>
        <a:bodyPr/>
        <a:lstStyle/>
        <a:p>
          <a:endParaRPr lang="en-US"/>
        </a:p>
      </dgm:t>
    </dgm:pt>
    <dgm:pt modelId="{D67A39C8-C463-49EC-964C-F48A8432871F}" type="sibTrans" cxnId="{5E2C9FC9-BF7D-4431-A720-13A99DC77A91}">
      <dgm:prSet/>
      <dgm:spPr/>
      <dgm:t>
        <a:bodyPr/>
        <a:lstStyle/>
        <a:p>
          <a:endParaRPr lang="en-US"/>
        </a:p>
      </dgm:t>
    </dgm:pt>
    <dgm:pt modelId="{1D94E30B-477B-4653-A323-5EC1E17ECE4B}">
      <dgm:prSet phldrT="[Text]" custT="1"/>
      <dgm:spPr>
        <a:noFill/>
        <a:ln>
          <a:solidFill>
            <a:schemeClr val="accent2">
              <a:lumMod val="20000"/>
              <a:lumOff val="80000"/>
            </a:schemeClr>
          </a:solidFill>
        </a:ln>
      </dgm:spPr>
      <dgm:t>
        <a:bodyPr/>
        <a:lstStyle/>
        <a:p>
          <a:pPr>
            <a:lnSpc>
              <a:spcPct val="90000"/>
            </a:lnSpc>
            <a:spcAft>
              <a:spcPct val="15000"/>
            </a:spcAft>
          </a:pPr>
          <a:endParaRPr lang="en-US" sz="1500" b="0" dirty="0">
            <a:solidFill>
              <a:schemeClr val="tx1"/>
            </a:solidFill>
          </a:endParaRPr>
        </a:p>
      </dgm:t>
    </dgm:pt>
    <dgm:pt modelId="{31A16422-5987-4C30-9DB6-864C97B23135}" type="parTrans" cxnId="{94C140E3-6140-4227-8019-8916A4878998}">
      <dgm:prSet/>
      <dgm:spPr/>
      <dgm:t>
        <a:bodyPr/>
        <a:lstStyle/>
        <a:p>
          <a:endParaRPr lang="en-US"/>
        </a:p>
      </dgm:t>
    </dgm:pt>
    <dgm:pt modelId="{65B2827C-2A4D-4D99-BAB0-6C106247C3A9}" type="sibTrans" cxnId="{94C140E3-6140-4227-8019-8916A4878998}">
      <dgm:prSet/>
      <dgm:spPr/>
      <dgm:t>
        <a:bodyPr/>
        <a:lstStyle/>
        <a:p>
          <a:endParaRPr lang="en-US"/>
        </a:p>
      </dgm:t>
    </dgm:pt>
    <dgm:pt modelId="{9379DBEB-3E3F-4AC0-8AB3-B092366F6489}">
      <dgm:prSet custT="1"/>
      <dgm:spPr/>
      <dgm:t>
        <a:bodyPr/>
        <a:lstStyle/>
        <a:p>
          <a:pPr>
            <a:lnSpc>
              <a:spcPct val="90000"/>
            </a:lnSpc>
            <a:spcAft>
              <a:spcPts val="0"/>
            </a:spcAft>
          </a:pPr>
          <a:r>
            <a:rPr lang="en-US" sz="1500" b="0" dirty="0" smtClean="0"/>
            <a:t>Pilot Prevention Program for individuals at-risk of offending</a:t>
          </a:r>
          <a:endParaRPr lang="en-US" sz="1500" b="0" dirty="0"/>
        </a:p>
      </dgm:t>
    </dgm:pt>
    <dgm:pt modelId="{7C7BD234-249F-4761-BA8A-C7C821D52E81}" type="parTrans" cxnId="{91D24F4A-6F05-40F6-AB25-1D6D9AF2C83B}">
      <dgm:prSet/>
      <dgm:spPr/>
      <dgm:t>
        <a:bodyPr/>
        <a:lstStyle/>
        <a:p>
          <a:endParaRPr lang="en-US"/>
        </a:p>
      </dgm:t>
    </dgm:pt>
    <dgm:pt modelId="{C940CA20-99F1-471C-9BB5-8304836A03ED}" type="sibTrans" cxnId="{91D24F4A-6F05-40F6-AB25-1D6D9AF2C83B}">
      <dgm:prSet/>
      <dgm:spPr/>
      <dgm:t>
        <a:bodyPr/>
        <a:lstStyle/>
        <a:p>
          <a:endParaRPr lang="en-US"/>
        </a:p>
      </dgm:t>
    </dgm:pt>
    <dgm:pt modelId="{4CE74442-F982-4387-8BEC-DFB9E0CF0B1E}">
      <dgm:prSet custT="1"/>
      <dgm:spPr/>
      <dgm:t>
        <a:bodyPr/>
        <a:lstStyle/>
        <a:p>
          <a:endParaRPr lang="en-US" sz="1500" b="0" dirty="0"/>
        </a:p>
      </dgm:t>
    </dgm:pt>
    <dgm:pt modelId="{97E0DC04-1A60-4F96-AA5F-70151216B886}" type="parTrans" cxnId="{655A8888-DA1E-4014-8706-D0A189F178F7}">
      <dgm:prSet/>
      <dgm:spPr/>
      <dgm:t>
        <a:bodyPr/>
        <a:lstStyle/>
        <a:p>
          <a:endParaRPr lang="en-US"/>
        </a:p>
      </dgm:t>
    </dgm:pt>
    <dgm:pt modelId="{1A0C654B-CCA7-43C7-AD2F-785230691A9F}" type="sibTrans" cxnId="{655A8888-DA1E-4014-8706-D0A189F178F7}">
      <dgm:prSet/>
      <dgm:spPr/>
      <dgm:t>
        <a:bodyPr/>
        <a:lstStyle/>
        <a:p>
          <a:endParaRPr lang="en-US"/>
        </a:p>
      </dgm:t>
    </dgm:pt>
    <dgm:pt modelId="{65D5E6E5-D201-40E8-A072-750D933B676A}">
      <dgm:prSet custT="1"/>
      <dgm:spPr/>
      <dgm:t>
        <a:bodyPr/>
        <a:lstStyle/>
        <a:p>
          <a:pPr>
            <a:lnSpc>
              <a:spcPct val="90000"/>
            </a:lnSpc>
            <a:spcAft>
              <a:spcPts val="0"/>
            </a:spcAft>
          </a:pPr>
          <a:endParaRPr lang="en-US" sz="1500" b="0" dirty="0"/>
        </a:p>
      </dgm:t>
    </dgm:pt>
    <dgm:pt modelId="{D1704401-C4A7-4C29-BF0F-0F39149BD06F}" type="parTrans" cxnId="{B64EC3BA-EB1C-45EB-AFD2-440A57FFF240}">
      <dgm:prSet/>
      <dgm:spPr/>
      <dgm:t>
        <a:bodyPr/>
        <a:lstStyle/>
        <a:p>
          <a:endParaRPr lang="en-US"/>
        </a:p>
      </dgm:t>
    </dgm:pt>
    <dgm:pt modelId="{7AA26035-03EB-4A47-BE72-4CC43136EC6A}" type="sibTrans" cxnId="{B64EC3BA-EB1C-45EB-AFD2-440A57FFF240}">
      <dgm:prSet/>
      <dgm:spPr/>
      <dgm:t>
        <a:bodyPr/>
        <a:lstStyle/>
        <a:p>
          <a:endParaRPr lang="en-US"/>
        </a:p>
      </dgm:t>
    </dgm:pt>
    <dgm:pt modelId="{F838A85B-8BF3-46E0-ACD0-80E618E97706}">
      <dgm:prSet phldrT="[Text]" custT="1"/>
      <dgm:spPr>
        <a:noFill/>
        <a:ln>
          <a:solidFill>
            <a:schemeClr val="accent2">
              <a:lumMod val="20000"/>
              <a:lumOff val="80000"/>
            </a:schemeClr>
          </a:solidFill>
        </a:ln>
      </dgm:spPr>
      <dgm:t>
        <a:bodyPr/>
        <a:lstStyle/>
        <a:p>
          <a:pPr>
            <a:lnSpc>
              <a:spcPct val="90000"/>
            </a:lnSpc>
            <a:spcAft>
              <a:spcPts val="0"/>
            </a:spcAft>
          </a:pPr>
          <a:endParaRPr lang="en-US" sz="1500" b="0" dirty="0">
            <a:solidFill>
              <a:schemeClr val="tx1"/>
            </a:solidFill>
          </a:endParaRPr>
        </a:p>
      </dgm:t>
    </dgm:pt>
    <dgm:pt modelId="{70E6C253-46A4-457A-BA15-FBEA6DAEBABA}" type="parTrans" cxnId="{AE22CC85-372B-4A22-A874-CB8B346A45C6}">
      <dgm:prSet/>
      <dgm:spPr/>
      <dgm:t>
        <a:bodyPr/>
        <a:lstStyle/>
        <a:p>
          <a:endParaRPr lang="en-US"/>
        </a:p>
      </dgm:t>
    </dgm:pt>
    <dgm:pt modelId="{B6F49CAB-9323-45D4-AFF2-87A3895B0727}" type="sibTrans" cxnId="{AE22CC85-372B-4A22-A874-CB8B346A45C6}">
      <dgm:prSet/>
      <dgm:spPr/>
      <dgm:t>
        <a:bodyPr/>
        <a:lstStyle/>
        <a:p>
          <a:endParaRPr lang="en-US"/>
        </a:p>
      </dgm:t>
    </dgm:pt>
    <dgm:pt modelId="{728A9A3D-A9D9-42EA-80A7-30AFA7428EC8}">
      <dgm:prSet phldrT="[Text]" custT="1"/>
      <dgm:spPr>
        <a:noFill/>
        <a:ln>
          <a:solidFill>
            <a:schemeClr val="accent2">
              <a:lumMod val="20000"/>
              <a:lumOff val="80000"/>
            </a:schemeClr>
          </a:solidFill>
        </a:ln>
      </dgm:spPr>
      <dgm:t>
        <a:bodyPr/>
        <a:lstStyle/>
        <a:p>
          <a:pPr>
            <a:lnSpc>
              <a:spcPct val="90000"/>
            </a:lnSpc>
            <a:spcAft>
              <a:spcPts val="0"/>
            </a:spcAft>
          </a:pPr>
          <a:endParaRPr lang="en-US" sz="1500" b="0" dirty="0">
            <a:solidFill>
              <a:schemeClr val="tx1"/>
            </a:solidFill>
          </a:endParaRPr>
        </a:p>
      </dgm:t>
    </dgm:pt>
    <dgm:pt modelId="{9C9C68CA-8F8E-4AC2-A287-6752B754EC0C}" type="parTrans" cxnId="{CEC4A931-A008-44B1-B029-4DB249435725}">
      <dgm:prSet/>
      <dgm:spPr/>
      <dgm:t>
        <a:bodyPr/>
        <a:lstStyle/>
        <a:p>
          <a:endParaRPr lang="en-US"/>
        </a:p>
      </dgm:t>
    </dgm:pt>
    <dgm:pt modelId="{B987A710-EAE7-4F26-A8C5-EA04EFBD7D4B}" type="sibTrans" cxnId="{CEC4A931-A008-44B1-B029-4DB249435725}">
      <dgm:prSet/>
      <dgm:spPr/>
      <dgm:t>
        <a:bodyPr/>
        <a:lstStyle/>
        <a:p>
          <a:endParaRPr lang="en-US"/>
        </a:p>
      </dgm:t>
    </dgm:pt>
    <dgm:pt modelId="{E12D7424-FBDF-43E3-A09F-1A9185080B06}" type="pres">
      <dgm:prSet presAssocID="{86145A19-9C7F-46D4-BE20-1C77D236814D}" presName="Name0" presStyleCnt="0">
        <dgm:presLayoutVars>
          <dgm:dir/>
          <dgm:animLvl val="lvl"/>
          <dgm:resizeHandles val="exact"/>
        </dgm:presLayoutVars>
      </dgm:prSet>
      <dgm:spPr/>
      <dgm:t>
        <a:bodyPr/>
        <a:lstStyle/>
        <a:p>
          <a:endParaRPr lang="en-US"/>
        </a:p>
      </dgm:t>
    </dgm:pt>
    <dgm:pt modelId="{0C2B7021-52A6-4116-82F5-946E4234EC9A}" type="pres">
      <dgm:prSet presAssocID="{ACF93CED-C85A-4C42-AF3E-850EC4AA1927}" presName="linNode" presStyleCnt="0"/>
      <dgm:spPr/>
    </dgm:pt>
    <dgm:pt modelId="{6C88A173-8050-429E-B602-3CA36509BC38}" type="pres">
      <dgm:prSet presAssocID="{ACF93CED-C85A-4C42-AF3E-850EC4AA1927}" presName="parentText" presStyleLbl="node1" presStyleIdx="0" presStyleCnt="1" custScaleX="142873" custScaleY="45733" custLinFactNeighborX="313" custLinFactNeighborY="-2993">
        <dgm:presLayoutVars>
          <dgm:chMax val="1"/>
          <dgm:bulletEnabled val="1"/>
        </dgm:presLayoutVars>
      </dgm:prSet>
      <dgm:spPr/>
      <dgm:t>
        <a:bodyPr/>
        <a:lstStyle/>
        <a:p>
          <a:endParaRPr lang="en-US"/>
        </a:p>
      </dgm:t>
    </dgm:pt>
    <dgm:pt modelId="{2C844D90-71C7-4887-B32A-53060449D11D}" type="pres">
      <dgm:prSet presAssocID="{ACF93CED-C85A-4C42-AF3E-850EC4AA1927}" presName="descendantText" presStyleLbl="alignAccFollowNode1" presStyleIdx="0" presStyleCnt="1" custScaleX="110062" custScaleY="77301" custLinFactNeighborX="363" custLinFactNeighborY="-3142">
        <dgm:presLayoutVars>
          <dgm:bulletEnabled val="1"/>
        </dgm:presLayoutVars>
      </dgm:prSet>
      <dgm:spPr/>
      <dgm:t>
        <a:bodyPr/>
        <a:lstStyle/>
        <a:p>
          <a:endParaRPr lang="en-US"/>
        </a:p>
      </dgm:t>
    </dgm:pt>
  </dgm:ptLst>
  <dgm:cxnLst>
    <dgm:cxn modelId="{BFF7092D-16B4-4359-A857-1E772C465416}" type="presOf" srcId="{09F8A7B9-6422-4E7C-B160-61440E419DB9}" destId="{2C844D90-71C7-4887-B32A-53060449D11D}" srcOrd="0" destOrd="4" presId="urn:microsoft.com/office/officeart/2005/8/layout/vList5"/>
    <dgm:cxn modelId="{E5257950-738D-4508-A8FF-31A89C5B36EF}" type="presOf" srcId="{ACF93CED-C85A-4C42-AF3E-850EC4AA1927}" destId="{6C88A173-8050-429E-B602-3CA36509BC38}" srcOrd="0" destOrd="0" presId="urn:microsoft.com/office/officeart/2005/8/layout/vList5"/>
    <dgm:cxn modelId="{41AFBCF4-714D-40DF-A992-56D1B2A53E36}" srcId="{ACF93CED-C85A-4C42-AF3E-850EC4AA1927}" destId="{09F8A7B9-6422-4E7C-B160-61440E419DB9}" srcOrd="4" destOrd="0" parTransId="{0BBC5DAE-684D-4664-9F7C-4701E41EF09A}" sibTransId="{A59610A1-7057-4974-8F48-36F1620D2127}"/>
    <dgm:cxn modelId="{CEC4A931-A008-44B1-B029-4DB249435725}" srcId="{ACF93CED-C85A-4C42-AF3E-850EC4AA1927}" destId="{728A9A3D-A9D9-42EA-80A7-30AFA7428EC8}" srcOrd="3" destOrd="0" parTransId="{9C9C68CA-8F8E-4AC2-A287-6752B754EC0C}" sibTransId="{B987A710-EAE7-4F26-A8C5-EA04EFBD7D4B}"/>
    <dgm:cxn modelId="{A89964D3-D5B1-40F9-A02A-34D4DAB7EFD1}" srcId="{86145A19-9C7F-46D4-BE20-1C77D236814D}" destId="{ACF93CED-C85A-4C42-AF3E-850EC4AA1927}" srcOrd="0" destOrd="0" parTransId="{05567C3D-655B-418B-9E9F-0CCFFD79AE17}" sibTransId="{D083B634-244D-4763-98F5-EBCE6BC059DB}"/>
    <dgm:cxn modelId="{249A27BF-7A19-4F3E-8125-8432574F6BBD}" srcId="{ACF93CED-C85A-4C42-AF3E-850EC4AA1927}" destId="{AEA7E28B-A38C-4851-9B5B-44F08490F12E}" srcOrd="6" destOrd="0" parTransId="{1DE1306B-BEFB-4519-BC7E-810FCD7DE9B9}" sibTransId="{75EC39EA-614B-49F9-A09C-25ED48AC9C9D}"/>
    <dgm:cxn modelId="{3419BE41-FFBE-4976-BF8C-090D7968873A}" type="presOf" srcId="{AEA7E28B-A38C-4851-9B5B-44F08490F12E}" destId="{2C844D90-71C7-4887-B32A-53060449D11D}" srcOrd="0" destOrd="6" presId="urn:microsoft.com/office/officeart/2005/8/layout/vList5"/>
    <dgm:cxn modelId="{85F58264-D773-4C9D-A37E-E200D3490D29}" type="presOf" srcId="{AAF86AA1-FCB1-48CF-BADC-9178FB3B72F3}" destId="{2C844D90-71C7-4887-B32A-53060449D11D}" srcOrd="0" destOrd="10" presId="urn:microsoft.com/office/officeart/2005/8/layout/vList5"/>
    <dgm:cxn modelId="{AE22CC85-372B-4A22-A874-CB8B346A45C6}" srcId="{ACF93CED-C85A-4C42-AF3E-850EC4AA1927}" destId="{F838A85B-8BF3-46E0-ACD0-80E618E97706}" srcOrd="1" destOrd="0" parTransId="{70E6C253-46A4-457A-BA15-FBEA6DAEBABA}" sibTransId="{B6F49CAB-9323-45D4-AFF2-87A3895B0727}"/>
    <dgm:cxn modelId="{655A8888-DA1E-4014-8706-D0A189F178F7}" srcId="{ACF93CED-C85A-4C42-AF3E-850EC4AA1927}" destId="{4CE74442-F982-4387-8BEC-DFB9E0CF0B1E}" srcOrd="9" destOrd="0" parTransId="{97E0DC04-1A60-4F96-AA5F-70151216B886}" sibTransId="{1A0C654B-CCA7-43C7-AD2F-785230691A9F}"/>
    <dgm:cxn modelId="{FEBCA72C-466E-420D-9F14-A3006D0B7458}" srcId="{ACF93CED-C85A-4C42-AF3E-850EC4AA1927}" destId="{31ABEDE2-A6A8-470A-870F-F02B82179E43}" srcOrd="5" destOrd="0" parTransId="{56407C0E-E858-4709-AFBC-448F63F538D3}" sibTransId="{210BD078-305B-4204-8DFF-5BB34D51D6C2}"/>
    <dgm:cxn modelId="{F1477000-EDFE-4C67-973D-97FBA580D798}" type="presOf" srcId="{B7D809DF-4671-4E24-96D9-73FEAA2B307D}" destId="{2C844D90-71C7-4887-B32A-53060449D11D}" srcOrd="0" destOrd="2" presId="urn:microsoft.com/office/officeart/2005/8/layout/vList5"/>
    <dgm:cxn modelId="{91D24F4A-6F05-40F6-AB25-1D6D9AF2C83B}" srcId="{ACF93CED-C85A-4C42-AF3E-850EC4AA1927}" destId="{9379DBEB-3E3F-4AC0-8AB3-B092366F6489}" srcOrd="8" destOrd="0" parTransId="{7C7BD234-249F-4761-BA8A-C7C821D52E81}" sibTransId="{C940CA20-99F1-471C-9BB5-8304836A03ED}"/>
    <dgm:cxn modelId="{CAB30FB7-767B-4D16-BC83-D2C71937753E}" type="presOf" srcId="{9379DBEB-3E3F-4AC0-8AB3-B092366F6489}" destId="{2C844D90-71C7-4887-B32A-53060449D11D}" srcOrd="0" destOrd="8" presId="urn:microsoft.com/office/officeart/2005/8/layout/vList5"/>
    <dgm:cxn modelId="{F5AB4EA9-5CFF-4854-9321-871E04DA0B46}" type="presOf" srcId="{65D5E6E5-D201-40E8-A072-750D933B676A}" destId="{2C844D90-71C7-4887-B32A-53060449D11D}" srcOrd="0" destOrd="7" presId="urn:microsoft.com/office/officeart/2005/8/layout/vList5"/>
    <dgm:cxn modelId="{7395BE2C-70D9-4774-BC8B-76572BC3E4FF}" type="presOf" srcId="{31ABEDE2-A6A8-470A-870F-F02B82179E43}" destId="{2C844D90-71C7-4887-B32A-53060449D11D}" srcOrd="0" destOrd="5" presId="urn:microsoft.com/office/officeart/2005/8/layout/vList5"/>
    <dgm:cxn modelId="{B64EC3BA-EB1C-45EB-AFD2-440A57FFF240}" srcId="{ACF93CED-C85A-4C42-AF3E-850EC4AA1927}" destId="{65D5E6E5-D201-40E8-A072-750D933B676A}" srcOrd="7" destOrd="0" parTransId="{D1704401-C4A7-4C29-BF0F-0F39149BD06F}" sibTransId="{7AA26035-03EB-4A47-BE72-4CC43136EC6A}"/>
    <dgm:cxn modelId="{94C140E3-6140-4227-8019-8916A4878998}" srcId="{ACF93CED-C85A-4C42-AF3E-850EC4AA1927}" destId="{1D94E30B-477B-4653-A323-5EC1E17ECE4B}" srcOrd="0" destOrd="0" parTransId="{31A16422-5987-4C30-9DB6-864C97B23135}" sibTransId="{65B2827C-2A4D-4D99-BAB0-6C106247C3A9}"/>
    <dgm:cxn modelId="{D92034EE-9BD7-4B9C-A8E0-A75BAB8FBC64}" type="presOf" srcId="{728A9A3D-A9D9-42EA-80A7-30AFA7428EC8}" destId="{2C844D90-71C7-4887-B32A-53060449D11D}" srcOrd="0" destOrd="3" presId="urn:microsoft.com/office/officeart/2005/8/layout/vList5"/>
    <dgm:cxn modelId="{1414F9DE-3B01-410E-97B8-4C697DA5E10F}" type="presOf" srcId="{4CE74442-F982-4387-8BEC-DFB9E0CF0B1E}" destId="{2C844D90-71C7-4887-B32A-53060449D11D}" srcOrd="0" destOrd="9" presId="urn:microsoft.com/office/officeart/2005/8/layout/vList5"/>
    <dgm:cxn modelId="{589032D8-3A85-43ED-84BB-8362338528F4}" type="presOf" srcId="{F838A85B-8BF3-46E0-ACD0-80E618E97706}" destId="{2C844D90-71C7-4887-B32A-53060449D11D}" srcOrd="0" destOrd="1" presId="urn:microsoft.com/office/officeart/2005/8/layout/vList5"/>
    <dgm:cxn modelId="{A6712C5E-9C59-4116-AE21-1B04D86DB402}" type="presOf" srcId="{86145A19-9C7F-46D4-BE20-1C77D236814D}" destId="{E12D7424-FBDF-43E3-A09F-1A9185080B06}" srcOrd="0" destOrd="0" presId="urn:microsoft.com/office/officeart/2005/8/layout/vList5"/>
    <dgm:cxn modelId="{91B271EC-5AC8-456C-B090-9837378379CF}" type="presOf" srcId="{1D94E30B-477B-4653-A323-5EC1E17ECE4B}" destId="{2C844D90-71C7-4887-B32A-53060449D11D}" srcOrd="0" destOrd="0" presId="urn:microsoft.com/office/officeart/2005/8/layout/vList5"/>
    <dgm:cxn modelId="{6FB39750-CA4D-403D-B973-02C2AE84757C}" srcId="{ACF93CED-C85A-4C42-AF3E-850EC4AA1927}" destId="{B7D809DF-4671-4E24-96D9-73FEAA2B307D}" srcOrd="2" destOrd="0" parTransId="{785F5161-9554-4E76-B85D-43EFE6684248}" sibTransId="{DDB91173-ED87-484C-B9E1-C0352DB8BDEE}"/>
    <dgm:cxn modelId="{5E2C9FC9-BF7D-4431-A720-13A99DC77A91}" srcId="{ACF93CED-C85A-4C42-AF3E-850EC4AA1927}" destId="{AAF86AA1-FCB1-48CF-BADC-9178FB3B72F3}" srcOrd="10" destOrd="0" parTransId="{BB39F211-6790-4A94-A1FD-CE7783D3D1A8}" sibTransId="{D67A39C8-C463-49EC-964C-F48A8432871F}"/>
    <dgm:cxn modelId="{E1B0B999-5FB0-4AA4-9AEB-5399372D00D9}" type="presParOf" srcId="{E12D7424-FBDF-43E3-A09F-1A9185080B06}" destId="{0C2B7021-52A6-4116-82F5-946E4234EC9A}" srcOrd="0" destOrd="0" presId="urn:microsoft.com/office/officeart/2005/8/layout/vList5"/>
    <dgm:cxn modelId="{EC43832E-D941-463A-9CA4-6479E2103AB3}" type="presParOf" srcId="{0C2B7021-52A6-4116-82F5-946E4234EC9A}" destId="{6C88A173-8050-429E-B602-3CA36509BC38}" srcOrd="0" destOrd="0" presId="urn:microsoft.com/office/officeart/2005/8/layout/vList5"/>
    <dgm:cxn modelId="{B8A62766-6D6E-4486-B8F8-D10561031EF8}" type="presParOf" srcId="{0C2B7021-52A6-4116-82F5-946E4234EC9A}" destId="{2C844D90-71C7-4887-B32A-53060449D11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6145A19-9C7F-46D4-BE20-1C77D236814D}"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4F947976-22E9-4E93-9A57-50FACCC77369}">
      <dgm:prSet phldrT="[Text]" custT="1"/>
      <dgm:spPr>
        <a:solidFill>
          <a:srgbClr val="CAE7AF"/>
        </a:solidFill>
      </dgm:spPr>
      <dgm:t>
        <a:bodyPr/>
        <a:lstStyle/>
        <a:p>
          <a:r>
            <a:rPr lang="en-US" sz="1800" b="1" dirty="0" smtClean="0">
              <a:solidFill>
                <a:schemeClr val="tx1"/>
              </a:solidFill>
            </a:rPr>
            <a:t>Pursuit, Disruption, and Prosecution</a:t>
          </a:r>
        </a:p>
        <a:p>
          <a:r>
            <a:rPr lang="en-US" sz="1600" dirty="0" smtClean="0">
              <a:solidFill>
                <a:schemeClr val="tx1"/>
              </a:solidFill>
            </a:rPr>
            <a:t>Identifying, apprehending, and prosecuting offenders.</a:t>
          </a:r>
          <a:endParaRPr lang="en-US" sz="1600" b="1" dirty="0">
            <a:solidFill>
              <a:schemeClr val="tx1"/>
            </a:solidFill>
          </a:endParaRPr>
        </a:p>
      </dgm:t>
    </dgm:pt>
    <dgm:pt modelId="{663343FB-13CA-4C9F-97BC-1DB08E81F252}" type="parTrans" cxnId="{509E0005-097B-4584-A91A-D274DAA9ACC9}">
      <dgm:prSet/>
      <dgm:spPr/>
      <dgm:t>
        <a:bodyPr/>
        <a:lstStyle/>
        <a:p>
          <a:endParaRPr lang="en-US"/>
        </a:p>
      </dgm:t>
    </dgm:pt>
    <dgm:pt modelId="{17687A14-C2CC-44D6-B602-8495EF657F46}" type="sibTrans" cxnId="{509E0005-097B-4584-A91A-D274DAA9ACC9}">
      <dgm:prSet/>
      <dgm:spPr/>
      <dgm:t>
        <a:bodyPr/>
        <a:lstStyle/>
        <a:p>
          <a:endParaRPr lang="en-US"/>
        </a:p>
      </dgm:t>
    </dgm:pt>
    <dgm:pt modelId="{250C7EE2-AF7F-495F-B299-3601B897B56C}">
      <dgm:prSet phldrT="[Text]" custT="1"/>
      <dgm:spPr>
        <a:noFill/>
        <a:ln>
          <a:solidFill>
            <a:srgbClr val="CAE7AF"/>
          </a:solidFill>
        </a:ln>
      </dgm:spPr>
      <dgm:t>
        <a:bodyPr/>
        <a:lstStyle/>
        <a:p>
          <a:pPr>
            <a:lnSpc>
              <a:spcPct val="100000"/>
            </a:lnSpc>
            <a:spcAft>
              <a:spcPts val="0"/>
            </a:spcAft>
          </a:pPr>
          <a:r>
            <a:rPr lang="en-US" sz="1500" dirty="0" smtClean="0">
              <a:solidFill>
                <a:schemeClr val="tx1"/>
              </a:solidFill>
              <a:effectLst/>
              <a:latin typeface="+mn-lt"/>
              <a:ea typeface="+mn-ea"/>
              <a:cs typeface="+mn-cs"/>
            </a:rPr>
            <a:t>RCMP investigative support for Canadian and International law enforcement agencies</a:t>
          </a:r>
          <a:endParaRPr lang="en-US" sz="1500" b="0" i="0" dirty="0">
            <a:solidFill>
              <a:schemeClr val="tx1"/>
            </a:solidFill>
          </a:endParaRPr>
        </a:p>
      </dgm:t>
    </dgm:pt>
    <dgm:pt modelId="{7DE5A814-82CD-489F-AD1F-A4A7A12848A4}" type="parTrans" cxnId="{F0306505-02E6-44C2-BC67-20BDBB1648AD}">
      <dgm:prSet/>
      <dgm:spPr/>
      <dgm:t>
        <a:bodyPr/>
        <a:lstStyle/>
        <a:p>
          <a:endParaRPr lang="en-US"/>
        </a:p>
      </dgm:t>
    </dgm:pt>
    <dgm:pt modelId="{EC2C8247-29E5-40F6-BFCF-EA5A69954EE8}" type="sibTrans" cxnId="{F0306505-02E6-44C2-BC67-20BDBB1648AD}">
      <dgm:prSet/>
      <dgm:spPr/>
      <dgm:t>
        <a:bodyPr/>
        <a:lstStyle/>
        <a:p>
          <a:endParaRPr lang="en-US"/>
        </a:p>
      </dgm:t>
    </dgm:pt>
    <dgm:pt modelId="{899E8D7B-3279-4264-BCE1-43CF4BB4275D}">
      <dgm:prSet phldrT="[Text]" custT="1"/>
      <dgm:spPr>
        <a:noFill/>
        <a:ln>
          <a:solidFill>
            <a:srgbClr val="CAE7AF"/>
          </a:solidFill>
        </a:ln>
      </dgm:spPr>
      <dgm:t>
        <a:bodyPr/>
        <a:lstStyle/>
        <a:p>
          <a:pPr>
            <a:lnSpc>
              <a:spcPct val="100000"/>
            </a:lnSpc>
            <a:spcAft>
              <a:spcPts val="0"/>
            </a:spcAft>
          </a:pPr>
          <a:r>
            <a:rPr lang="en-CA" sz="1500" i="0" dirty="0" smtClean="0">
              <a:solidFill>
                <a:schemeClr val="tx1"/>
              </a:solidFill>
            </a:rPr>
            <a:t>Training for criminal justice practitioners and law enforcement</a:t>
          </a:r>
          <a:endParaRPr lang="en-US" sz="1500" b="0" i="0" dirty="0">
            <a:solidFill>
              <a:schemeClr val="tx1"/>
            </a:solidFill>
          </a:endParaRPr>
        </a:p>
      </dgm:t>
    </dgm:pt>
    <dgm:pt modelId="{F1E0860A-DA11-485C-B123-3620E77B46FC}" type="parTrans" cxnId="{9C691F7D-69EB-4D5A-9D00-79B7139A24C7}">
      <dgm:prSet/>
      <dgm:spPr/>
      <dgm:t>
        <a:bodyPr/>
        <a:lstStyle/>
        <a:p>
          <a:endParaRPr lang="en-US"/>
        </a:p>
      </dgm:t>
    </dgm:pt>
    <dgm:pt modelId="{4CAE5F1C-097D-4666-BA80-7976C6A4531C}" type="sibTrans" cxnId="{9C691F7D-69EB-4D5A-9D00-79B7139A24C7}">
      <dgm:prSet/>
      <dgm:spPr/>
      <dgm:t>
        <a:bodyPr/>
        <a:lstStyle/>
        <a:p>
          <a:endParaRPr lang="en-US"/>
        </a:p>
      </dgm:t>
    </dgm:pt>
    <dgm:pt modelId="{23D27BED-6BE6-4D4B-9291-220CBD884359}">
      <dgm:prSet phldrT="[Text]" custT="1"/>
      <dgm:spPr>
        <a:noFill/>
        <a:ln>
          <a:solidFill>
            <a:srgbClr val="CAE7AF"/>
          </a:solidFill>
        </a:ln>
      </dgm:spPr>
      <dgm:t>
        <a:bodyPr/>
        <a:lstStyle/>
        <a:p>
          <a:pPr>
            <a:lnSpc>
              <a:spcPct val="100000"/>
            </a:lnSpc>
            <a:spcAft>
              <a:spcPts val="0"/>
            </a:spcAft>
          </a:pPr>
          <a:r>
            <a:rPr lang="en-US" sz="1500" b="0" i="0" dirty="0" smtClean="0">
              <a:solidFill>
                <a:schemeClr val="tx1"/>
              </a:solidFill>
            </a:rPr>
            <a:t>Cybertip.ca: Canada’s National tip line for reporting suspected cases of online CSE</a:t>
          </a:r>
          <a:endParaRPr lang="en-US" sz="1500" b="0" i="0" dirty="0">
            <a:solidFill>
              <a:schemeClr val="tx1"/>
            </a:solidFill>
          </a:endParaRPr>
        </a:p>
      </dgm:t>
    </dgm:pt>
    <dgm:pt modelId="{D02EFF68-3243-42C3-A9DB-65D3979A0088}" type="parTrans" cxnId="{96F168AA-2E1D-4F62-A971-8BDEBC5FB74A}">
      <dgm:prSet/>
      <dgm:spPr/>
      <dgm:t>
        <a:bodyPr/>
        <a:lstStyle/>
        <a:p>
          <a:endParaRPr lang="en-US"/>
        </a:p>
      </dgm:t>
    </dgm:pt>
    <dgm:pt modelId="{C913CF4E-CC47-4D5F-A965-C8D3BCD448F0}" type="sibTrans" cxnId="{96F168AA-2E1D-4F62-A971-8BDEBC5FB74A}">
      <dgm:prSet/>
      <dgm:spPr/>
      <dgm:t>
        <a:bodyPr/>
        <a:lstStyle/>
        <a:p>
          <a:endParaRPr lang="en-US"/>
        </a:p>
      </dgm:t>
    </dgm:pt>
    <dgm:pt modelId="{12782EE0-B9E6-4B40-AFC9-9515A3A79DA1}">
      <dgm:prSet phldrT="[Text]" custT="1"/>
      <dgm:spPr>
        <a:noFill/>
        <a:ln>
          <a:solidFill>
            <a:srgbClr val="CAE7AF"/>
          </a:solidFill>
        </a:ln>
      </dgm:spPr>
      <dgm:t>
        <a:bodyPr/>
        <a:lstStyle/>
        <a:p>
          <a:pPr>
            <a:lnSpc>
              <a:spcPct val="100000"/>
            </a:lnSpc>
            <a:spcAft>
              <a:spcPts val="0"/>
            </a:spcAft>
          </a:pPr>
          <a:endParaRPr lang="en-US" sz="1500" b="0" i="0" dirty="0">
            <a:solidFill>
              <a:schemeClr val="tx1"/>
            </a:solidFill>
          </a:endParaRPr>
        </a:p>
      </dgm:t>
    </dgm:pt>
    <dgm:pt modelId="{4B07235A-8ED8-47F2-8987-1A3508CE3769}" type="parTrans" cxnId="{CFFD8DB9-C0C6-4F55-9654-EF3AFBA95194}">
      <dgm:prSet/>
      <dgm:spPr/>
      <dgm:t>
        <a:bodyPr/>
        <a:lstStyle/>
        <a:p>
          <a:endParaRPr lang="en-US"/>
        </a:p>
      </dgm:t>
    </dgm:pt>
    <dgm:pt modelId="{A695CD33-BF8D-4DDC-9DBA-F6C820039970}" type="sibTrans" cxnId="{CFFD8DB9-C0C6-4F55-9654-EF3AFBA95194}">
      <dgm:prSet/>
      <dgm:spPr/>
      <dgm:t>
        <a:bodyPr/>
        <a:lstStyle/>
        <a:p>
          <a:endParaRPr lang="en-US"/>
        </a:p>
      </dgm:t>
    </dgm:pt>
    <dgm:pt modelId="{6B0B714A-F6B4-4339-B647-D310CFA25BA8}">
      <dgm:prSet phldrT="[Text]" custT="1"/>
      <dgm:spPr>
        <a:noFill/>
        <a:ln>
          <a:solidFill>
            <a:srgbClr val="CAE7AF"/>
          </a:solidFill>
        </a:ln>
      </dgm:spPr>
      <dgm:t>
        <a:bodyPr/>
        <a:lstStyle/>
        <a:p>
          <a:pPr>
            <a:lnSpc>
              <a:spcPct val="100000"/>
            </a:lnSpc>
            <a:spcAft>
              <a:spcPts val="0"/>
            </a:spcAft>
          </a:pPr>
          <a:endParaRPr lang="en-US" sz="1500" b="0" i="0" dirty="0">
            <a:solidFill>
              <a:schemeClr val="tx1"/>
            </a:solidFill>
          </a:endParaRPr>
        </a:p>
      </dgm:t>
    </dgm:pt>
    <dgm:pt modelId="{CEC91D5D-E8B5-4E85-9778-7C21195BFCCB}" type="parTrans" cxnId="{6D184204-5E67-43EF-8C39-B8586DF1714B}">
      <dgm:prSet/>
      <dgm:spPr/>
      <dgm:t>
        <a:bodyPr/>
        <a:lstStyle/>
        <a:p>
          <a:endParaRPr lang="en-US"/>
        </a:p>
      </dgm:t>
    </dgm:pt>
    <dgm:pt modelId="{38FC1BE8-176C-4A1D-BFCA-605EAB5C032E}" type="sibTrans" cxnId="{6D184204-5E67-43EF-8C39-B8586DF1714B}">
      <dgm:prSet/>
      <dgm:spPr/>
      <dgm:t>
        <a:bodyPr/>
        <a:lstStyle/>
        <a:p>
          <a:endParaRPr lang="en-US"/>
        </a:p>
      </dgm:t>
    </dgm:pt>
    <dgm:pt modelId="{674E5442-8FD5-47A1-B491-91953E6A95FA}">
      <dgm:prSet phldrT="[Text]" custT="1"/>
      <dgm:spPr>
        <a:noFill/>
        <a:ln>
          <a:solidFill>
            <a:srgbClr val="CAE7AF"/>
          </a:solidFill>
        </a:ln>
      </dgm:spPr>
      <dgm:t>
        <a:bodyPr/>
        <a:lstStyle/>
        <a:p>
          <a:pPr>
            <a:lnSpc>
              <a:spcPct val="100000"/>
            </a:lnSpc>
            <a:spcAft>
              <a:spcPts val="0"/>
            </a:spcAft>
          </a:pPr>
          <a:r>
            <a:rPr lang="en-US" sz="1500" b="0" i="0" dirty="0" smtClean="0">
              <a:solidFill>
                <a:schemeClr val="tx1"/>
              </a:solidFill>
            </a:rPr>
            <a:t>Funding for local Internet Child Exploitation Units – agreements in place with ON, QC, and AB</a:t>
          </a:r>
          <a:endParaRPr lang="en-US" sz="1500" b="0" i="0" dirty="0">
            <a:solidFill>
              <a:schemeClr val="tx1"/>
            </a:solidFill>
          </a:endParaRPr>
        </a:p>
      </dgm:t>
    </dgm:pt>
    <dgm:pt modelId="{2CD8B846-E1FE-4941-883F-F4A58C7C5F07}" type="parTrans" cxnId="{EE53AEDC-3C00-463A-878F-E5C0597F8545}">
      <dgm:prSet/>
      <dgm:spPr/>
      <dgm:t>
        <a:bodyPr/>
        <a:lstStyle/>
        <a:p>
          <a:endParaRPr lang="en-US"/>
        </a:p>
      </dgm:t>
    </dgm:pt>
    <dgm:pt modelId="{E8D38E49-291F-4ED7-96B9-8D374530A3AC}" type="sibTrans" cxnId="{EE53AEDC-3C00-463A-878F-E5C0597F8545}">
      <dgm:prSet/>
      <dgm:spPr/>
      <dgm:t>
        <a:bodyPr/>
        <a:lstStyle/>
        <a:p>
          <a:endParaRPr lang="en-US"/>
        </a:p>
      </dgm:t>
    </dgm:pt>
    <dgm:pt modelId="{A0673A04-37B6-4952-8003-D14623D3BCB5}">
      <dgm:prSet phldrT="[Text]" custT="1"/>
      <dgm:spPr>
        <a:noFill/>
        <a:ln>
          <a:solidFill>
            <a:srgbClr val="CAE7AF"/>
          </a:solidFill>
        </a:ln>
      </dgm:spPr>
      <dgm:t>
        <a:bodyPr/>
        <a:lstStyle/>
        <a:p>
          <a:pPr>
            <a:lnSpc>
              <a:spcPct val="100000"/>
            </a:lnSpc>
            <a:spcAft>
              <a:spcPts val="0"/>
            </a:spcAft>
          </a:pPr>
          <a:endParaRPr lang="en-US" sz="1500" b="0" i="0" dirty="0">
            <a:solidFill>
              <a:schemeClr val="tx1"/>
            </a:solidFill>
          </a:endParaRPr>
        </a:p>
      </dgm:t>
    </dgm:pt>
    <dgm:pt modelId="{52929F97-EEE7-43C9-99EE-4E15227B967D}" type="parTrans" cxnId="{5E5CCF0F-957C-482C-B3B3-62C3149E59B9}">
      <dgm:prSet/>
      <dgm:spPr/>
      <dgm:t>
        <a:bodyPr/>
        <a:lstStyle/>
        <a:p>
          <a:endParaRPr lang="en-US"/>
        </a:p>
      </dgm:t>
    </dgm:pt>
    <dgm:pt modelId="{714C35A4-1328-49B1-AF24-5429C28B87BB}" type="sibTrans" cxnId="{5E5CCF0F-957C-482C-B3B3-62C3149E59B9}">
      <dgm:prSet/>
      <dgm:spPr/>
      <dgm:t>
        <a:bodyPr/>
        <a:lstStyle/>
        <a:p>
          <a:endParaRPr lang="en-US"/>
        </a:p>
      </dgm:t>
    </dgm:pt>
    <dgm:pt modelId="{E12D7424-FBDF-43E3-A09F-1A9185080B06}" type="pres">
      <dgm:prSet presAssocID="{86145A19-9C7F-46D4-BE20-1C77D236814D}" presName="Name0" presStyleCnt="0">
        <dgm:presLayoutVars>
          <dgm:dir/>
          <dgm:animLvl val="lvl"/>
          <dgm:resizeHandles val="exact"/>
        </dgm:presLayoutVars>
      </dgm:prSet>
      <dgm:spPr/>
      <dgm:t>
        <a:bodyPr/>
        <a:lstStyle/>
        <a:p>
          <a:endParaRPr lang="en-US"/>
        </a:p>
      </dgm:t>
    </dgm:pt>
    <dgm:pt modelId="{D34B1D43-5951-4392-AA1D-AA7A27073E4D}" type="pres">
      <dgm:prSet presAssocID="{4F947976-22E9-4E93-9A57-50FACCC77369}" presName="linNode" presStyleCnt="0"/>
      <dgm:spPr/>
    </dgm:pt>
    <dgm:pt modelId="{B9FB9EA5-52E6-475A-9A6E-7CE6A891728C}" type="pres">
      <dgm:prSet presAssocID="{4F947976-22E9-4E93-9A57-50FACCC77369}" presName="parentText" presStyleLbl="node1" presStyleIdx="0" presStyleCnt="1" custScaleX="91258" custScaleY="59708" custLinFactNeighborX="-219" custLinFactNeighborY="-2888">
        <dgm:presLayoutVars>
          <dgm:chMax val="1"/>
          <dgm:bulletEnabled val="1"/>
        </dgm:presLayoutVars>
      </dgm:prSet>
      <dgm:spPr/>
      <dgm:t>
        <a:bodyPr/>
        <a:lstStyle/>
        <a:p>
          <a:endParaRPr lang="en-US"/>
        </a:p>
      </dgm:t>
    </dgm:pt>
    <dgm:pt modelId="{3C05FC42-22EB-4676-AA0C-1B2AC1D307BD}" type="pres">
      <dgm:prSet presAssocID="{4F947976-22E9-4E93-9A57-50FACCC77369}" presName="descendantText" presStyleLbl="alignAccFollowNode1" presStyleIdx="0" presStyleCnt="1" custScaleX="107190" custScaleY="91206" custLinFactNeighborX="2555" custLinFactNeighborY="-3976">
        <dgm:presLayoutVars>
          <dgm:bulletEnabled val="1"/>
        </dgm:presLayoutVars>
      </dgm:prSet>
      <dgm:spPr/>
      <dgm:t>
        <a:bodyPr/>
        <a:lstStyle/>
        <a:p>
          <a:endParaRPr lang="en-US"/>
        </a:p>
      </dgm:t>
    </dgm:pt>
  </dgm:ptLst>
  <dgm:cxnLst>
    <dgm:cxn modelId="{67C8949A-36AB-402B-A86E-DF7851B2A2FE}" type="presOf" srcId="{A0673A04-37B6-4952-8003-D14623D3BCB5}" destId="{3C05FC42-22EB-4676-AA0C-1B2AC1D307BD}" srcOrd="0" destOrd="3" presId="urn:microsoft.com/office/officeart/2005/8/layout/vList5"/>
    <dgm:cxn modelId="{9C691F7D-69EB-4D5A-9D00-79B7139A24C7}" srcId="{4F947976-22E9-4E93-9A57-50FACCC77369}" destId="{899E8D7B-3279-4264-BCE1-43CF4BB4275D}" srcOrd="6" destOrd="0" parTransId="{F1E0860A-DA11-485C-B123-3620E77B46FC}" sibTransId="{4CAE5F1C-097D-4666-BA80-7976C6A4531C}"/>
    <dgm:cxn modelId="{F0306505-02E6-44C2-BC67-20BDBB1648AD}" srcId="{4F947976-22E9-4E93-9A57-50FACCC77369}" destId="{250C7EE2-AF7F-495F-B299-3601B897B56C}" srcOrd="2" destOrd="0" parTransId="{7DE5A814-82CD-489F-AD1F-A4A7A12848A4}" sibTransId="{EC2C8247-29E5-40F6-BFCF-EA5A69954EE8}"/>
    <dgm:cxn modelId="{E28B5DCA-8C34-4032-B490-435165E32DC7}" type="presOf" srcId="{23D27BED-6BE6-4D4B-9291-220CBD884359}" destId="{3C05FC42-22EB-4676-AA0C-1B2AC1D307BD}" srcOrd="0" destOrd="0" presId="urn:microsoft.com/office/officeart/2005/8/layout/vList5"/>
    <dgm:cxn modelId="{842C6C79-7B19-40E0-BECB-A7E1F6DCE0B6}" type="presOf" srcId="{6B0B714A-F6B4-4339-B647-D310CFA25BA8}" destId="{3C05FC42-22EB-4676-AA0C-1B2AC1D307BD}" srcOrd="0" destOrd="1" presId="urn:microsoft.com/office/officeart/2005/8/layout/vList5"/>
    <dgm:cxn modelId="{EE53AEDC-3C00-463A-878F-E5C0597F8545}" srcId="{4F947976-22E9-4E93-9A57-50FACCC77369}" destId="{674E5442-8FD5-47A1-B491-91953E6A95FA}" srcOrd="4" destOrd="0" parTransId="{2CD8B846-E1FE-4941-883F-F4A58C7C5F07}" sibTransId="{E8D38E49-291F-4ED7-96B9-8D374530A3AC}"/>
    <dgm:cxn modelId="{C24192BC-65AD-4887-93E1-26116BC189DC}" type="presOf" srcId="{899E8D7B-3279-4264-BCE1-43CF4BB4275D}" destId="{3C05FC42-22EB-4676-AA0C-1B2AC1D307BD}" srcOrd="0" destOrd="6" presId="urn:microsoft.com/office/officeart/2005/8/layout/vList5"/>
    <dgm:cxn modelId="{B6B48629-95F4-483B-AE1D-2F123422A594}" type="presOf" srcId="{250C7EE2-AF7F-495F-B299-3601B897B56C}" destId="{3C05FC42-22EB-4676-AA0C-1B2AC1D307BD}" srcOrd="0" destOrd="2" presId="urn:microsoft.com/office/officeart/2005/8/layout/vList5"/>
    <dgm:cxn modelId="{96F168AA-2E1D-4F62-A971-8BDEBC5FB74A}" srcId="{4F947976-22E9-4E93-9A57-50FACCC77369}" destId="{23D27BED-6BE6-4D4B-9291-220CBD884359}" srcOrd="0" destOrd="0" parTransId="{D02EFF68-3243-42C3-A9DB-65D3979A0088}" sibTransId="{C913CF4E-CC47-4D5F-A965-C8D3BCD448F0}"/>
    <dgm:cxn modelId="{10F9ADEF-F19E-4507-ADB3-926BBE30780F}" type="presOf" srcId="{12782EE0-B9E6-4B40-AFC9-9515A3A79DA1}" destId="{3C05FC42-22EB-4676-AA0C-1B2AC1D307BD}" srcOrd="0" destOrd="5" presId="urn:microsoft.com/office/officeart/2005/8/layout/vList5"/>
    <dgm:cxn modelId="{A6712C5E-9C59-4116-AE21-1B04D86DB402}" type="presOf" srcId="{86145A19-9C7F-46D4-BE20-1C77D236814D}" destId="{E12D7424-FBDF-43E3-A09F-1A9185080B06}" srcOrd="0" destOrd="0" presId="urn:microsoft.com/office/officeart/2005/8/layout/vList5"/>
    <dgm:cxn modelId="{CFFD8DB9-C0C6-4F55-9654-EF3AFBA95194}" srcId="{4F947976-22E9-4E93-9A57-50FACCC77369}" destId="{12782EE0-B9E6-4B40-AFC9-9515A3A79DA1}" srcOrd="5" destOrd="0" parTransId="{4B07235A-8ED8-47F2-8987-1A3508CE3769}" sibTransId="{A695CD33-BF8D-4DDC-9DBA-F6C820039970}"/>
    <dgm:cxn modelId="{5E5CCF0F-957C-482C-B3B3-62C3149E59B9}" srcId="{4F947976-22E9-4E93-9A57-50FACCC77369}" destId="{A0673A04-37B6-4952-8003-D14623D3BCB5}" srcOrd="3" destOrd="0" parTransId="{52929F97-EEE7-43C9-99EE-4E15227B967D}" sibTransId="{714C35A4-1328-49B1-AF24-5429C28B87BB}"/>
    <dgm:cxn modelId="{789CCAD9-002B-4761-B115-7FF91126B6B1}" type="presOf" srcId="{674E5442-8FD5-47A1-B491-91953E6A95FA}" destId="{3C05FC42-22EB-4676-AA0C-1B2AC1D307BD}" srcOrd="0" destOrd="4" presId="urn:microsoft.com/office/officeart/2005/8/layout/vList5"/>
    <dgm:cxn modelId="{509E0005-097B-4584-A91A-D274DAA9ACC9}" srcId="{86145A19-9C7F-46D4-BE20-1C77D236814D}" destId="{4F947976-22E9-4E93-9A57-50FACCC77369}" srcOrd="0" destOrd="0" parTransId="{663343FB-13CA-4C9F-97BC-1DB08E81F252}" sibTransId="{17687A14-C2CC-44D6-B602-8495EF657F46}"/>
    <dgm:cxn modelId="{95B7E104-AFBF-409D-9FD4-F39C43927E5A}" type="presOf" srcId="{4F947976-22E9-4E93-9A57-50FACCC77369}" destId="{B9FB9EA5-52E6-475A-9A6E-7CE6A891728C}" srcOrd="0" destOrd="0" presId="urn:microsoft.com/office/officeart/2005/8/layout/vList5"/>
    <dgm:cxn modelId="{6D184204-5E67-43EF-8C39-B8586DF1714B}" srcId="{4F947976-22E9-4E93-9A57-50FACCC77369}" destId="{6B0B714A-F6B4-4339-B647-D310CFA25BA8}" srcOrd="1" destOrd="0" parTransId="{CEC91D5D-E8B5-4E85-9778-7C21195BFCCB}" sibTransId="{38FC1BE8-176C-4A1D-BFCA-605EAB5C032E}"/>
    <dgm:cxn modelId="{E0331028-33F9-4209-82B9-BC796598A025}" type="presParOf" srcId="{E12D7424-FBDF-43E3-A09F-1A9185080B06}" destId="{D34B1D43-5951-4392-AA1D-AA7A27073E4D}" srcOrd="0" destOrd="0" presId="urn:microsoft.com/office/officeart/2005/8/layout/vList5"/>
    <dgm:cxn modelId="{6943511F-7476-48DA-B88C-E48F9149365E}" type="presParOf" srcId="{D34B1D43-5951-4392-AA1D-AA7A27073E4D}" destId="{B9FB9EA5-52E6-475A-9A6E-7CE6A891728C}" srcOrd="0" destOrd="0" presId="urn:microsoft.com/office/officeart/2005/8/layout/vList5"/>
    <dgm:cxn modelId="{F0924321-59C8-4AFB-90FD-BEFB89F3A810}" type="presParOf" srcId="{D34B1D43-5951-4392-AA1D-AA7A27073E4D}" destId="{3C05FC42-22EB-4676-AA0C-1B2AC1D307B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145A19-9C7F-46D4-BE20-1C77D236814D}"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3FACF985-F1C8-4B43-869B-40AE623299BC}">
      <dgm:prSet phldrT="[Text]" custT="1"/>
      <dgm:spPr>
        <a:solidFill>
          <a:srgbClr val="FFDBB7"/>
        </a:solidFill>
      </dgm:spPr>
      <dgm:t>
        <a:bodyPr/>
        <a:lstStyle/>
        <a:p>
          <a:r>
            <a:rPr lang="en-US" sz="1800" b="1" dirty="0" smtClean="0">
              <a:solidFill>
                <a:schemeClr val="tx1"/>
              </a:solidFill>
            </a:rPr>
            <a:t>Protection</a:t>
          </a:r>
        </a:p>
        <a:p>
          <a:r>
            <a:rPr lang="en-US" sz="1600" b="0" dirty="0" smtClean="0">
              <a:solidFill>
                <a:schemeClr val="tx1"/>
              </a:solidFill>
            </a:rPr>
            <a:t>Provide support and protection for victims, including to prevent re-victimization</a:t>
          </a:r>
          <a:endParaRPr lang="en-US" sz="1600" b="0" dirty="0">
            <a:solidFill>
              <a:schemeClr val="tx1"/>
            </a:solidFill>
          </a:endParaRPr>
        </a:p>
      </dgm:t>
    </dgm:pt>
    <dgm:pt modelId="{445126E0-4EAC-40B4-8C35-29DFF8C89A2F}" type="parTrans" cxnId="{99E71E32-A61B-4433-B95C-E0F722244B2A}">
      <dgm:prSet/>
      <dgm:spPr/>
      <dgm:t>
        <a:bodyPr/>
        <a:lstStyle/>
        <a:p>
          <a:endParaRPr lang="en-US"/>
        </a:p>
      </dgm:t>
    </dgm:pt>
    <dgm:pt modelId="{CB14FDA4-9C91-442E-BB27-F5742547C5F3}" type="sibTrans" cxnId="{99E71E32-A61B-4433-B95C-E0F722244B2A}">
      <dgm:prSet/>
      <dgm:spPr/>
      <dgm:t>
        <a:bodyPr/>
        <a:lstStyle/>
        <a:p>
          <a:endParaRPr lang="en-US"/>
        </a:p>
      </dgm:t>
    </dgm:pt>
    <dgm:pt modelId="{25E91E16-D937-40CF-A7EE-96729180C7B4}">
      <dgm:prSet phldrT="[Text]" custT="1"/>
      <dgm:spPr>
        <a:noFill/>
        <a:ln>
          <a:solidFill>
            <a:srgbClr val="FFDBB7"/>
          </a:solidFill>
        </a:ln>
      </dgm:spPr>
      <dgm:t>
        <a:bodyPr/>
        <a:lstStyle/>
        <a:p>
          <a:pPr>
            <a:lnSpc>
              <a:spcPct val="100000"/>
            </a:lnSpc>
            <a:spcAft>
              <a:spcPts val="0"/>
            </a:spcAft>
          </a:pPr>
          <a:r>
            <a:rPr lang="en-CA" sz="1500" b="0" dirty="0" smtClean="0"/>
            <a:t>Victim identification by law enforcement</a:t>
          </a:r>
          <a:endParaRPr lang="en-US" sz="1500" b="0" i="0" dirty="0">
            <a:solidFill>
              <a:schemeClr val="tx1"/>
            </a:solidFill>
          </a:endParaRPr>
        </a:p>
      </dgm:t>
    </dgm:pt>
    <dgm:pt modelId="{09092878-664F-47C8-993A-B8855631C6D8}" type="parTrans" cxnId="{9AFDC996-59EE-43C8-9D73-D00B94DDC063}">
      <dgm:prSet/>
      <dgm:spPr/>
      <dgm:t>
        <a:bodyPr/>
        <a:lstStyle/>
        <a:p>
          <a:endParaRPr lang="en-US"/>
        </a:p>
      </dgm:t>
    </dgm:pt>
    <dgm:pt modelId="{47F6A943-68A9-4493-9396-9CC382D61571}" type="sibTrans" cxnId="{9AFDC996-59EE-43C8-9D73-D00B94DDC063}">
      <dgm:prSet/>
      <dgm:spPr/>
      <dgm:t>
        <a:bodyPr/>
        <a:lstStyle/>
        <a:p>
          <a:endParaRPr lang="en-US"/>
        </a:p>
      </dgm:t>
    </dgm:pt>
    <dgm:pt modelId="{C626990C-FB01-496F-B375-209432375728}">
      <dgm:prSet custT="1"/>
      <dgm:spPr/>
      <dgm:t>
        <a:bodyPr/>
        <a:lstStyle/>
        <a:p>
          <a:pPr>
            <a:spcAft>
              <a:spcPct val="15000"/>
            </a:spcAft>
          </a:pPr>
          <a:endParaRPr lang="en-US" sz="1500" dirty="0"/>
        </a:p>
      </dgm:t>
    </dgm:pt>
    <dgm:pt modelId="{F4433C66-931D-4B0A-A8FB-46D4EBB813B2}" type="parTrans" cxnId="{6B39E2F2-8E0E-4276-9239-A08BD54F4FD9}">
      <dgm:prSet/>
      <dgm:spPr/>
      <dgm:t>
        <a:bodyPr/>
        <a:lstStyle/>
        <a:p>
          <a:endParaRPr lang="en-US"/>
        </a:p>
      </dgm:t>
    </dgm:pt>
    <dgm:pt modelId="{220B28EB-5C69-46D3-9E1B-57DB39EF45A5}" type="sibTrans" cxnId="{6B39E2F2-8E0E-4276-9239-A08BD54F4FD9}">
      <dgm:prSet/>
      <dgm:spPr/>
      <dgm:t>
        <a:bodyPr/>
        <a:lstStyle/>
        <a:p>
          <a:endParaRPr lang="en-US"/>
        </a:p>
      </dgm:t>
    </dgm:pt>
    <dgm:pt modelId="{86D7C7F6-E7DC-44FD-9EBA-51FF79598D84}">
      <dgm:prSet phldrT="[Text]" custT="1"/>
      <dgm:spPr>
        <a:noFill/>
        <a:ln>
          <a:solidFill>
            <a:srgbClr val="FFDBB7"/>
          </a:solidFill>
        </a:ln>
      </dgm:spPr>
      <dgm:t>
        <a:bodyPr/>
        <a:lstStyle/>
        <a:p>
          <a:pPr>
            <a:lnSpc>
              <a:spcPct val="100000"/>
            </a:lnSpc>
            <a:spcAft>
              <a:spcPts val="0"/>
            </a:spcAft>
          </a:pPr>
          <a:r>
            <a:rPr lang="en-US" sz="1500" b="0" dirty="0" smtClean="0"/>
            <a:t>C3P </a:t>
          </a:r>
          <a:r>
            <a:rPr lang="en-US" sz="1500" b="0" i="1" dirty="0" smtClean="0"/>
            <a:t>Project Arachnid - </a:t>
          </a:r>
          <a:r>
            <a:rPr lang="en-US" sz="1500" b="0" i="0" dirty="0" smtClean="0"/>
            <a:t>a web crawling tool to identify child sexual abuse material and send take-down notices to internet service providers</a:t>
          </a:r>
          <a:endParaRPr lang="en-US" sz="1500" b="0" i="0" dirty="0">
            <a:solidFill>
              <a:schemeClr val="tx1"/>
            </a:solidFill>
          </a:endParaRPr>
        </a:p>
      </dgm:t>
    </dgm:pt>
    <dgm:pt modelId="{EF2E0097-274C-456F-91D8-985CCCB1C1DC}" type="parTrans" cxnId="{E7620B34-1396-4A05-8591-42BD8CDF0ADD}">
      <dgm:prSet/>
      <dgm:spPr/>
      <dgm:t>
        <a:bodyPr/>
        <a:lstStyle/>
        <a:p>
          <a:endParaRPr lang="en-US"/>
        </a:p>
      </dgm:t>
    </dgm:pt>
    <dgm:pt modelId="{072DDF66-C028-43FC-9ECE-D309077A0CBD}" type="sibTrans" cxnId="{E7620B34-1396-4A05-8591-42BD8CDF0ADD}">
      <dgm:prSet/>
      <dgm:spPr/>
      <dgm:t>
        <a:bodyPr/>
        <a:lstStyle/>
        <a:p>
          <a:endParaRPr lang="en-US"/>
        </a:p>
      </dgm:t>
    </dgm:pt>
    <dgm:pt modelId="{9BCC9733-2D02-491E-B8A7-CC546F371353}">
      <dgm:prSet phldrT="[Text]" custT="1"/>
      <dgm:spPr>
        <a:noFill/>
        <a:ln>
          <a:solidFill>
            <a:srgbClr val="FFDBB7"/>
          </a:solidFill>
        </a:ln>
      </dgm:spPr>
      <dgm:t>
        <a:bodyPr/>
        <a:lstStyle/>
        <a:p>
          <a:pPr>
            <a:lnSpc>
              <a:spcPct val="100000"/>
            </a:lnSpc>
            <a:spcAft>
              <a:spcPts val="0"/>
            </a:spcAft>
          </a:pPr>
          <a:r>
            <a:rPr lang="en-US" sz="1500" b="0" dirty="0" smtClean="0"/>
            <a:t>C3P Victim Support strategy – includes survivor networks and an advocacy group; provides resources for victims and families </a:t>
          </a:r>
          <a:endParaRPr lang="en-US" sz="1500" b="0" i="0" dirty="0">
            <a:solidFill>
              <a:schemeClr val="tx1"/>
            </a:solidFill>
          </a:endParaRPr>
        </a:p>
      </dgm:t>
    </dgm:pt>
    <dgm:pt modelId="{984F7434-4139-4EE2-ABE9-2911F97D5940}" type="parTrans" cxnId="{2368B257-960F-441A-A579-451AF4A21399}">
      <dgm:prSet/>
      <dgm:spPr/>
      <dgm:t>
        <a:bodyPr/>
        <a:lstStyle/>
        <a:p>
          <a:endParaRPr lang="en-US"/>
        </a:p>
      </dgm:t>
    </dgm:pt>
    <dgm:pt modelId="{9733ABF6-DAD8-4667-ACC8-AFF8D9C05702}" type="sibTrans" cxnId="{2368B257-960F-441A-A579-451AF4A21399}">
      <dgm:prSet/>
      <dgm:spPr/>
      <dgm:t>
        <a:bodyPr/>
        <a:lstStyle/>
        <a:p>
          <a:endParaRPr lang="en-US"/>
        </a:p>
      </dgm:t>
    </dgm:pt>
    <dgm:pt modelId="{C6703B14-F938-4F45-884C-83938C5DA5FE}">
      <dgm:prSet phldrT="[Text]" custT="1"/>
      <dgm:spPr>
        <a:noFill/>
        <a:ln>
          <a:solidFill>
            <a:srgbClr val="FFDBB7"/>
          </a:solidFill>
        </a:ln>
      </dgm:spPr>
      <dgm:t>
        <a:bodyPr/>
        <a:lstStyle/>
        <a:p>
          <a:pPr>
            <a:lnSpc>
              <a:spcPct val="100000"/>
            </a:lnSpc>
            <a:spcAft>
              <a:spcPts val="0"/>
            </a:spcAft>
          </a:pPr>
          <a:endParaRPr lang="en-US" sz="1500" b="0" i="0" dirty="0">
            <a:solidFill>
              <a:schemeClr val="tx1"/>
            </a:solidFill>
          </a:endParaRPr>
        </a:p>
      </dgm:t>
    </dgm:pt>
    <dgm:pt modelId="{663F3CDB-D79E-447F-A125-C45D245795E1}" type="parTrans" cxnId="{891BA7BF-7FCE-44D0-84B1-9D004FB0A91C}">
      <dgm:prSet/>
      <dgm:spPr/>
      <dgm:t>
        <a:bodyPr/>
        <a:lstStyle/>
        <a:p>
          <a:endParaRPr lang="en-US"/>
        </a:p>
      </dgm:t>
    </dgm:pt>
    <dgm:pt modelId="{0C79FDAB-02A1-4488-B8DF-74578E4B1C0E}" type="sibTrans" cxnId="{891BA7BF-7FCE-44D0-84B1-9D004FB0A91C}">
      <dgm:prSet/>
      <dgm:spPr/>
      <dgm:t>
        <a:bodyPr/>
        <a:lstStyle/>
        <a:p>
          <a:endParaRPr lang="en-US"/>
        </a:p>
      </dgm:t>
    </dgm:pt>
    <dgm:pt modelId="{0A32033F-DCE5-4125-8A8F-BE593A87C242}">
      <dgm:prSet phldrT="[Text]" custT="1"/>
      <dgm:spPr>
        <a:noFill/>
        <a:ln>
          <a:solidFill>
            <a:srgbClr val="FFDBB7"/>
          </a:solidFill>
        </a:ln>
      </dgm:spPr>
      <dgm:t>
        <a:bodyPr/>
        <a:lstStyle/>
        <a:p>
          <a:pPr>
            <a:lnSpc>
              <a:spcPct val="100000"/>
            </a:lnSpc>
            <a:spcAft>
              <a:spcPts val="0"/>
            </a:spcAft>
          </a:pPr>
          <a:endParaRPr lang="en-US" sz="1500" b="0" i="0" dirty="0">
            <a:solidFill>
              <a:schemeClr val="tx1"/>
            </a:solidFill>
          </a:endParaRPr>
        </a:p>
      </dgm:t>
    </dgm:pt>
    <dgm:pt modelId="{178CF3D7-7C47-4D28-9207-28A95306D0AA}" type="parTrans" cxnId="{24C06F02-6BC0-4DB5-9C07-546A7C7E8382}">
      <dgm:prSet/>
      <dgm:spPr/>
      <dgm:t>
        <a:bodyPr/>
        <a:lstStyle/>
        <a:p>
          <a:endParaRPr lang="en-US"/>
        </a:p>
      </dgm:t>
    </dgm:pt>
    <dgm:pt modelId="{D7AE5618-758C-49CB-873A-465351F542F3}" type="sibTrans" cxnId="{24C06F02-6BC0-4DB5-9C07-546A7C7E8382}">
      <dgm:prSet/>
      <dgm:spPr/>
      <dgm:t>
        <a:bodyPr/>
        <a:lstStyle/>
        <a:p>
          <a:endParaRPr lang="en-US"/>
        </a:p>
      </dgm:t>
    </dgm:pt>
    <dgm:pt modelId="{E12D7424-FBDF-43E3-A09F-1A9185080B06}" type="pres">
      <dgm:prSet presAssocID="{86145A19-9C7F-46D4-BE20-1C77D236814D}" presName="Name0" presStyleCnt="0">
        <dgm:presLayoutVars>
          <dgm:dir/>
          <dgm:animLvl val="lvl"/>
          <dgm:resizeHandles val="exact"/>
        </dgm:presLayoutVars>
      </dgm:prSet>
      <dgm:spPr/>
      <dgm:t>
        <a:bodyPr/>
        <a:lstStyle/>
        <a:p>
          <a:endParaRPr lang="en-US"/>
        </a:p>
      </dgm:t>
    </dgm:pt>
    <dgm:pt modelId="{82D5533B-2551-4684-A7B0-96F1FDA3E5CB}" type="pres">
      <dgm:prSet presAssocID="{3FACF985-F1C8-4B43-869B-40AE623299BC}" presName="linNode" presStyleCnt="0"/>
      <dgm:spPr/>
    </dgm:pt>
    <dgm:pt modelId="{039E56A2-923C-4F37-A831-37448B10EF24}" type="pres">
      <dgm:prSet presAssocID="{3FACF985-F1C8-4B43-869B-40AE623299BC}" presName="parentText" presStyleLbl="node1" presStyleIdx="0" presStyleCnt="1" custScaleX="763773" custScaleY="73242" custLinFactNeighborX="2131" custLinFactNeighborY="4724">
        <dgm:presLayoutVars>
          <dgm:chMax val="1"/>
          <dgm:bulletEnabled val="1"/>
        </dgm:presLayoutVars>
      </dgm:prSet>
      <dgm:spPr/>
      <dgm:t>
        <a:bodyPr/>
        <a:lstStyle/>
        <a:p>
          <a:endParaRPr lang="en-US"/>
        </a:p>
      </dgm:t>
    </dgm:pt>
    <dgm:pt modelId="{CA6651DC-9209-4769-8958-E65421C32861}" type="pres">
      <dgm:prSet presAssocID="{3FACF985-F1C8-4B43-869B-40AE623299BC}" presName="descendantText" presStyleLbl="alignAccFollowNode1" presStyleIdx="0" presStyleCnt="1" custScaleX="1221721" custScaleY="109935" custLinFactNeighborX="-3567" custLinFactNeighborY="7878">
        <dgm:presLayoutVars>
          <dgm:bulletEnabled val="1"/>
        </dgm:presLayoutVars>
      </dgm:prSet>
      <dgm:spPr/>
      <dgm:t>
        <a:bodyPr/>
        <a:lstStyle/>
        <a:p>
          <a:endParaRPr lang="en-US"/>
        </a:p>
      </dgm:t>
    </dgm:pt>
  </dgm:ptLst>
  <dgm:cxnLst>
    <dgm:cxn modelId="{9AFDC996-59EE-43C8-9D73-D00B94DDC063}" srcId="{3FACF985-F1C8-4B43-869B-40AE623299BC}" destId="{25E91E16-D937-40CF-A7EE-96729180C7B4}" srcOrd="0" destOrd="0" parTransId="{09092878-664F-47C8-993A-B8855631C6D8}" sibTransId="{47F6A943-68A9-4493-9396-9CC382D61571}"/>
    <dgm:cxn modelId="{24C06F02-6BC0-4DB5-9C07-546A7C7E8382}" srcId="{3FACF985-F1C8-4B43-869B-40AE623299BC}" destId="{0A32033F-DCE5-4125-8A8F-BE593A87C242}" srcOrd="1" destOrd="0" parTransId="{178CF3D7-7C47-4D28-9207-28A95306D0AA}" sibTransId="{D7AE5618-758C-49CB-873A-465351F542F3}"/>
    <dgm:cxn modelId="{7EB606AF-670A-444F-A260-604CD750616F}" type="presOf" srcId="{9BCC9733-2D02-491E-B8A7-CC546F371353}" destId="{CA6651DC-9209-4769-8958-E65421C32861}" srcOrd="0" destOrd="4" presId="urn:microsoft.com/office/officeart/2005/8/layout/vList5"/>
    <dgm:cxn modelId="{F4E086DB-4F93-4AF8-A829-9CA6C156A6CD}" type="presOf" srcId="{25E91E16-D937-40CF-A7EE-96729180C7B4}" destId="{CA6651DC-9209-4769-8958-E65421C32861}" srcOrd="0" destOrd="0" presId="urn:microsoft.com/office/officeart/2005/8/layout/vList5"/>
    <dgm:cxn modelId="{EA014D0F-E881-4908-AFDC-4545B4354E9F}" type="presOf" srcId="{C6703B14-F938-4F45-884C-83938C5DA5FE}" destId="{CA6651DC-9209-4769-8958-E65421C32861}" srcOrd="0" destOrd="3" presId="urn:microsoft.com/office/officeart/2005/8/layout/vList5"/>
    <dgm:cxn modelId="{E9447E0D-FD66-4B07-94E2-204827876E6F}" type="presOf" srcId="{3FACF985-F1C8-4B43-869B-40AE623299BC}" destId="{039E56A2-923C-4F37-A831-37448B10EF24}" srcOrd="0" destOrd="0" presId="urn:microsoft.com/office/officeart/2005/8/layout/vList5"/>
    <dgm:cxn modelId="{6B39E2F2-8E0E-4276-9239-A08BD54F4FD9}" srcId="{3FACF985-F1C8-4B43-869B-40AE623299BC}" destId="{C626990C-FB01-496F-B375-209432375728}" srcOrd="5" destOrd="0" parTransId="{F4433C66-931D-4B0A-A8FB-46D4EBB813B2}" sibTransId="{220B28EB-5C69-46D3-9E1B-57DB39EF45A5}"/>
    <dgm:cxn modelId="{11A0DA80-5365-4370-BAF4-59DA0B3A064B}" type="presOf" srcId="{0A32033F-DCE5-4125-8A8F-BE593A87C242}" destId="{CA6651DC-9209-4769-8958-E65421C32861}" srcOrd="0" destOrd="1" presId="urn:microsoft.com/office/officeart/2005/8/layout/vList5"/>
    <dgm:cxn modelId="{2F4D47C0-13B7-48F8-B76C-8407BB645609}" type="presOf" srcId="{86D7C7F6-E7DC-44FD-9EBA-51FF79598D84}" destId="{CA6651DC-9209-4769-8958-E65421C32861}" srcOrd="0" destOrd="2" presId="urn:microsoft.com/office/officeart/2005/8/layout/vList5"/>
    <dgm:cxn modelId="{891BA7BF-7FCE-44D0-84B1-9D004FB0A91C}" srcId="{3FACF985-F1C8-4B43-869B-40AE623299BC}" destId="{C6703B14-F938-4F45-884C-83938C5DA5FE}" srcOrd="3" destOrd="0" parTransId="{663F3CDB-D79E-447F-A125-C45D245795E1}" sibTransId="{0C79FDAB-02A1-4488-B8DF-74578E4B1C0E}"/>
    <dgm:cxn modelId="{99E71E32-A61B-4433-B95C-E0F722244B2A}" srcId="{86145A19-9C7F-46D4-BE20-1C77D236814D}" destId="{3FACF985-F1C8-4B43-869B-40AE623299BC}" srcOrd="0" destOrd="0" parTransId="{445126E0-4EAC-40B4-8C35-29DFF8C89A2F}" sibTransId="{CB14FDA4-9C91-442E-BB27-F5742547C5F3}"/>
    <dgm:cxn modelId="{E7620B34-1396-4A05-8591-42BD8CDF0ADD}" srcId="{3FACF985-F1C8-4B43-869B-40AE623299BC}" destId="{86D7C7F6-E7DC-44FD-9EBA-51FF79598D84}" srcOrd="2" destOrd="0" parTransId="{EF2E0097-274C-456F-91D8-985CCCB1C1DC}" sibTransId="{072DDF66-C028-43FC-9ECE-D309077A0CBD}"/>
    <dgm:cxn modelId="{2368B257-960F-441A-A579-451AF4A21399}" srcId="{3FACF985-F1C8-4B43-869B-40AE623299BC}" destId="{9BCC9733-2D02-491E-B8A7-CC546F371353}" srcOrd="4" destOrd="0" parTransId="{984F7434-4139-4EE2-ABE9-2911F97D5940}" sibTransId="{9733ABF6-DAD8-4667-ACC8-AFF8D9C05702}"/>
    <dgm:cxn modelId="{A6DFB265-321E-469F-9AD7-55B4FD7BFB27}" type="presOf" srcId="{86145A19-9C7F-46D4-BE20-1C77D236814D}" destId="{E12D7424-FBDF-43E3-A09F-1A9185080B06}" srcOrd="0" destOrd="0" presId="urn:microsoft.com/office/officeart/2005/8/layout/vList5"/>
    <dgm:cxn modelId="{77B64DA1-D76D-4365-8975-3CF59E67F320}" type="presOf" srcId="{C626990C-FB01-496F-B375-209432375728}" destId="{CA6651DC-9209-4769-8958-E65421C32861}" srcOrd="0" destOrd="5" presId="urn:microsoft.com/office/officeart/2005/8/layout/vList5"/>
    <dgm:cxn modelId="{18F4D68C-0AFB-441C-ADDE-A21B46D85098}" type="presParOf" srcId="{E12D7424-FBDF-43E3-A09F-1A9185080B06}" destId="{82D5533B-2551-4684-A7B0-96F1FDA3E5CB}" srcOrd="0" destOrd="0" presId="urn:microsoft.com/office/officeart/2005/8/layout/vList5"/>
    <dgm:cxn modelId="{FB9B7068-3570-4901-9529-E04EB8C2F27A}" type="presParOf" srcId="{82D5533B-2551-4684-A7B0-96F1FDA3E5CB}" destId="{039E56A2-923C-4F37-A831-37448B10EF24}" srcOrd="0" destOrd="0" presId="urn:microsoft.com/office/officeart/2005/8/layout/vList5"/>
    <dgm:cxn modelId="{9137C515-5A0E-4B6C-AEF3-C9A3BF149358}" type="presParOf" srcId="{82D5533B-2551-4684-A7B0-96F1FDA3E5CB}" destId="{CA6651DC-9209-4769-8958-E65421C3286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6145A19-9C7F-46D4-BE20-1C77D236814D}"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1A2778B0-5FF0-4FC6-94D3-4EA99BE46AEB}">
      <dgm:prSet phldrT="[Text]" custT="1"/>
      <dgm:spPr>
        <a:solidFill>
          <a:schemeClr val="accent5">
            <a:lumMod val="90000"/>
          </a:schemeClr>
        </a:solidFill>
      </dgm:spPr>
      <dgm:t>
        <a:bodyPr/>
        <a:lstStyle/>
        <a:p>
          <a:r>
            <a:rPr lang="en-US" sz="1800" b="1" dirty="0" smtClean="0">
              <a:solidFill>
                <a:schemeClr val="tx1"/>
              </a:solidFill>
            </a:rPr>
            <a:t>Partnerships, Research, and Strategic Support  </a:t>
          </a:r>
        </a:p>
      </dgm:t>
    </dgm:pt>
    <dgm:pt modelId="{5030F82C-69EE-465C-B529-78255B83C618}" type="sibTrans" cxnId="{3471D117-2F28-4343-BE08-D967FB9566FB}">
      <dgm:prSet/>
      <dgm:spPr/>
      <dgm:t>
        <a:bodyPr/>
        <a:lstStyle/>
        <a:p>
          <a:endParaRPr lang="en-US"/>
        </a:p>
      </dgm:t>
    </dgm:pt>
    <dgm:pt modelId="{30882807-F4F4-4B99-8E80-27ABC3B42865}" type="parTrans" cxnId="{3471D117-2F28-4343-BE08-D967FB9566FB}">
      <dgm:prSet/>
      <dgm:spPr/>
      <dgm:t>
        <a:bodyPr/>
        <a:lstStyle/>
        <a:p>
          <a:endParaRPr lang="en-US"/>
        </a:p>
      </dgm:t>
    </dgm:pt>
    <dgm:pt modelId="{405AB24B-6196-42C0-A42D-E74F6A1124BE}">
      <dgm:prSet phldrT="[Text]" custT="1"/>
      <dgm:spPr>
        <a:noFill/>
        <a:ln>
          <a:solidFill>
            <a:schemeClr val="accent1"/>
          </a:solidFill>
        </a:ln>
      </dgm:spPr>
      <dgm:t>
        <a:bodyPr/>
        <a:lstStyle/>
        <a:p>
          <a:pPr>
            <a:lnSpc>
              <a:spcPct val="100000"/>
            </a:lnSpc>
            <a:spcAft>
              <a:spcPts val="600"/>
            </a:spcAft>
          </a:pPr>
          <a:endParaRPr lang="en-US" sz="1200" i="0" dirty="0">
            <a:solidFill>
              <a:schemeClr val="tx1"/>
            </a:solidFill>
          </a:endParaRPr>
        </a:p>
      </dgm:t>
    </dgm:pt>
    <dgm:pt modelId="{6A0E6534-6D88-419D-8FBE-6F8D3EE48613}" type="parTrans" cxnId="{39CD474B-03F5-40D3-8660-DE44B2D6D662}">
      <dgm:prSet/>
      <dgm:spPr/>
      <dgm:t>
        <a:bodyPr/>
        <a:lstStyle/>
        <a:p>
          <a:endParaRPr lang="en-US"/>
        </a:p>
      </dgm:t>
    </dgm:pt>
    <dgm:pt modelId="{8A3ED468-F440-4EF1-9500-B2956856895E}" type="sibTrans" cxnId="{39CD474B-03F5-40D3-8660-DE44B2D6D662}">
      <dgm:prSet/>
      <dgm:spPr/>
      <dgm:t>
        <a:bodyPr/>
        <a:lstStyle/>
        <a:p>
          <a:endParaRPr lang="en-US"/>
        </a:p>
      </dgm:t>
    </dgm:pt>
    <dgm:pt modelId="{1FF4DFCD-B9FF-474E-89FD-3C795D754E53}">
      <dgm:prSet phldrT="[Text]" custT="1"/>
      <dgm:spPr>
        <a:noFill/>
        <a:ln>
          <a:solidFill>
            <a:schemeClr val="accent1"/>
          </a:solidFill>
        </a:ln>
      </dgm:spPr>
      <dgm:t>
        <a:bodyPr/>
        <a:lstStyle/>
        <a:p>
          <a:pPr>
            <a:lnSpc>
              <a:spcPct val="100000"/>
            </a:lnSpc>
            <a:spcAft>
              <a:spcPts val="600"/>
            </a:spcAft>
          </a:pPr>
          <a:endParaRPr lang="en-US" sz="1200" i="0" dirty="0">
            <a:solidFill>
              <a:schemeClr val="tx1"/>
            </a:solidFill>
          </a:endParaRPr>
        </a:p>
      </dgm:t>
    </dgm:pt>
    <dgm:pt modelId="{8363FB8A-04E5-4FA0-A530-BC30AEA9D891}" type="parTrans" cxnId="{6AB7EF0C-85CD-421C-8BD1-2DD920A50934}">
      <dgm:prSet/>
      <dgm:spPr/>
      <dgm:t>
        <a:bodyPr/>
        <a:lstStyle/>
        <a:p>
          <a:endParaRPr lang="en-US"/>
        </a:p>
      </dgm:t>
    </dgm:pt>
    <dgm:pt modelId="{B1588763-E13B-4B76-BBE3-4E93979D906D}" type="sibTrans" cxnId="{6AB7EF0C-85CD-421C-8BD1-2DD920A50934}">
      <dgm:prSet/>
      <dgm:spPr/>
      <dgm:t>
        <a:bodyPr/>
        <a:lstStyle/>
        <a:p>
          <a:endParaRPr lang="en-US"/>
        </a:p>
      </dgm:t>
    </dgm:pt>
    <dgm:pt modelId="{7469BA1A-F09F-4940-A41D-B0A1D5114041}">
      <dgm:prSet phldrT="[Text]" custT="1"/>
      <dgm:spPr>
        <a:noFill/>
        <a:ln>
          <a:solidFill>
            <a:schemeClr val="accent1"/>
          </a:solidFill>
        </a:ln>
      </dgm:spPr>
      <dgm:t>
        <a:bodyPr/>
        <a:lstStyle/>
        <a:p>
          <a:pPr>
            <a:lnSpc>
              <a:spcPct val="100000"/>
            </a:lnSpc>
            <a:spcAft>
              <a:spcPts val="0"/>
            </a:spcAft>
          </a:pPr>
          <a:r>
            <a:rPr lang="en-US" sz="1500" i="0" dirty="0" smtClean="0">
              <a:solidFill>
                <a:schemeClr val="tx1"/>
              </a:solidFill>
            </a:rPr>
            <a:t>Build partnerships across federal government and with provincial and territorial government partners</a:t>
          </a:r>
          <a:endParaRPr lang="en-US" sz="1500" i="0" dirty="0">
            <a:solidFill>
              <a:schemeClr val="tx1"/>
            </a:solidFill>
          </a:endParaRPr>
        </a:p>
      </dgm:t>
    </dgm:pt>
    <dgm:pt modelId="{81020A81-DACE-4AE4-A53C-9DFA2DA1143E}" type="parTrans" cxnId="{79436D51-33CE-43B8-81FD-37189E911F1C}">
      <dgm:prSet/>
      <dgm:spPr/>
      <dgm:t>
        <a:bodyPr/>
        <a:lstStyle/>
        <a:p>
          <a:endParaRPr lang="en-US"/>
        </a:p>
      </dgm:t>
    </dgm:pt>
    <dgm:pt modelId="{8ED9C40A-805F-4B3A-B446-57BA4829D891}" type="sibTrans" cxnId="{79436D51-33CE-43B8-81FD-37189E911F1C}">
      <dgm:prSet/>
      <dgm:spPr/>
      <dgm:t>
        <a:bodyPr/>
        <a:lstStyle/>
        <a:p>
          <a:endParaRPr lang="en-US"/>
        </a:p>
      </dgm:t>
    </dgm:pt>
    <dgm:pt modelId="{B6E562B9-9B68-46CE-91AA-6A62A384F92C}">
      <dgm:prSet phldrT="[Text]" custT="1"/>
      <dgm:spPr>
        <a:noFill/>
        <a:ln>
          <a:solidFill>
            <a:schemeClr val="accent1"/>
          </a:solidFill>
        </a:ln>
      </dgm:spPr>
      <dgm:t>
        <a:bodyPr/>
        <a:lstStyle/>
        <a:p>
          <a:pPr>
            <a:lnSpc>
              <a:spcPct val="100000"/>
            </a:lnSpc>
            <a:spcAft>
              <a:spcPts val="0"/>
            </a:spcAft>
          </a:pPr>
          <a:r>
            <a:rPr lang="en-US" sz="1500" i="0" dirty="0" smtClean="0">
              <a:solidFill>
                <a:schemeClr val="tx1"/>
              </a:solidFill>
            </a:rPr>
            <a:t>Collaborate with international government bodies (e.g., Implement Voluntary Principles to guide industry efforts to combat online child sexual exploitation)</a:t>
          </a:r>
          <a:endParaRPr lang="en-US" sz="1500" i="0" dirty="0">
            <a:solidFill>
              <a:schemeClr val="tx1"/>
            </a:solidFill>
          </a:endParaRPr>
        </a:p>
      </dgm:t>
    </dgm:pt>
    <dgm:pt modelId="{983FD159-6039-42B3-B5C0-D716A6AD5CDE}" type="parTrans" cxnId="{1B8858F7-55F0-4069-A8B4-EC85AF619D0B}">
      <dgm:prSet/>
      <dgm:spPr/>
      <dgm:t>
        <a:bodyPr/>
        <a:lstStyle/>
        <a:p>
          <a:endParaRPr lang="en-US"/>
        </a:p>
      </dgm:t>
    </dgm:pt>
    <dgm:pt modelId="{4C0AB112-31AA-415B-8217-C1CA664C9458}" type="sibTrans" cxnId="{1B8858F7-55F0-4069-A8B4-EC85AF619D0B}">
      <dgm:prSet/>
      <dgm:spPr/>
      <dgm:t>
        <a:bodyPr/>
        <a:lstStyle/>
        <a:p>
          <a:endParaRPr lang="en-US"/>
        </a:p>
      </dgm:t>
    </dgm:pt>
    <dgm:pt modelId="{7A78056A-DD93-472C-9A14-6EE3FA6DB8DD}">
      <dgm:prSet custT="1"/>
      <dgm:spPr/>
      <dgm:t>
        <a:bodyPr/>
        <a:lstStyle/>
        <a:p>
          <a:pPr>
            <a:spcAft>
              <a:spcPct val="15000"/>
            </a:spcAft>
          </a:pPr>
          <a:endParaRPr lang="en-US" sz="1600" i="0" dirty="0">
            <a:solidFill>
              <a:schemeClr val="tx1"/>
            </a:solidFill>
          </a:endParaRPr>
        </a:p>
      </dgm:t>
    </dgm:pt>
    <dgm:pt modelId="{0751A181-8737-477A-A03C-E70180F1D134}" type="parTrans" cxnId="{F804874F-173D-4A35-B8D9-6433D8B59C36}">
      <dgm:prSet/>
      <dgm:spPr/>
      <dgm:t>
        <a:bodyPr/>
        <a:lstStyle/>
        <a:p>
          <a:endParaRPr lang="en-US"/>
        </a:p>
      </dgm:t>
    </dgm:pt>
    <dgm:pt modelId="{BCC415AC-D281-414C-B766-030C1BEDB727}" type="sibTrans" cxnId="{F804874F-173D-4A35-B8D9-6433D8B59C36}">
      <dgm:prSet/>
      <dgm:spPr/>
      <dgm:t>
        <a:bodyPr/>
        <a:lstStyle/>
        <a:p>
          <a:endParaRPr lang="en-US"/>
        </a:p>
      </dgm:t>
    </dgm:pt>
    <dgm:pt modelId="{D8E93263-07C7-4265-81BA-B9A29A455E3F}">
      <dgm:prSet phldrT="[Text]" custT="1"/>
      <dgm:spPr>
        <a:noFill/>
        <a:ln>
          <a:solidFill>
            <a:schemeClr val="accent1"/>
          </a:solidFill>
        </a:ln>
      </dgm:spPr>
      <dgm:t>
        <a:bodyPr/>
        <a:lstStyle/>
        <a:p>
          <a:pPr>
            <a:lnSpc>
              <a:spcPct val="100000"/>
            </a:lnSpc>
            <a:spcAft>
              <a:spcPts val="1200"/>
            </a:spcAft>
          </a:pPr>
          <a:endParaRPr lang="en-US" sz="1500" i="0" dirty="0">
            <a:solidFill>
              <a:schemeClr val="tx1"/>
            </a:solidFill>
          </a:endParaRPr>
        </a:p>
      </dgm:t>
    </dgm:pt>
    <dgm:pt modelId="{9F9659FF-A8D0-4250-A5E0-F2766CCBF671}" type="parTrans" cxnId="{57AA767F-144F-4E3E-8E71-B765C154F70B}">
      <dgm:prSet/>
      <dgm:spPr/>
      <dgm:t>
        <a:bodyPr/>
        <a:lstStyle/>
        <a:p>
          <a:endParaRPr lang="en-US"/>
        </a:p>
      </dgm:t>
    </dgm:pt>
    <dgm:pt modelId="{D9AD9AFB-D924-4AF6-8D09-AB27853E693C}" type="sibTrans" cxnId="{57AA767F-144F-4E3E-8E71-B765C154F70B}">
      <dgm:prSet/>
      <dgm:spPr/>
      <dgm:t>
        <a:bodyPr/>
        <a:lstStyle/>
        <a:p>
          <a:endParaRPr lang="en-US"/>
        </a:p>
      </dgm:t>
    </dgm:pt>
    <dgm:pt modelId="{2B8095FA-4086-4636-966A-CE09E0CA2BA8}">
      <dgm:prSet phldrT="[Text]" custT="1"/>
      <dgm:spPr>
        <a:noFill/>
        <a:ln>
          <a:solidFill>
            <a:schemeClr val="accent1"/>
          </a:solidFill>
        </a:ln>
      </dgm:spPr>
      <dgm:t>
        <a:bodyPr/>
        <a:lstStyle/>
        <a:p>
          <a:pPr>
            <a:lnSpc>
              <a:spcPct val="100000"/>
            </a:lnSpc>
            <a:spcAft>
              <a:spcPts val="0"/>
            </a:spcAft>
          </a:pPr>
          <a:r>
            <a:rPr lang="en-US" sz="1500" i="0" dirty="0" smtClean="0">
              <a:solidFill>
                <a:schemeClr val="tx1"/>
              </a:solidFill>
            </a:rPr>
            <a:t>Research to advance knowledge of online CSE and inform policy</a:t>
          </a:r>
          <a:endParaRPr lang="en-US" sz="1500" i="0" dirty="0">
            <a:solidFill>
              <a:schemeClr val="tx1"/>
            </a:solidFill>
          </a:endParaRPr>
        </a:p>
      </dgm:t>
    </dgm:pt>
    <dgm:pt modelId="{5FB6673B-B7AA-4401-8F3D-77673A186941}" type="parTrans" cxnId="{812C170C-BCF9-4271-BCE5-21DFDF3BCCED}">
      <dgm:prSet/>
      <dgm:spPr/>
      <dgm:t>
        <a:bodyPr/>
        <a:lstStyle/>
        <a:p>
          <a:endParaRPr lang="en-US"/>
        </a:p>
      </dgm:t>
    </dgm:pt>
    <dgm:pt modelId="{5CA96BB6-CA66-4760-99B7-B3F555C02BD4}" type="sibTrans" cxnId="{812C170C-BCF9-4271-BCE5-21DFDF3BCCED}">
      <dgm:prSet/>
      <dgm:spPr/>
      <dgm:t>
        <a:bodyPr/>
        <a:lstStyle/>
        <a:p>
          <a:endParaRPr lang="en-US"/>
        </a:p>
      </dgm:t>
    </dgm:pt>
    <dgm:pt modelId="{2FC8A794-FDC2-4133-B12D-833D126561E1}">
      <dgm:prSet custT="1"/>
      <dgm:spPr/>
      <dgm:t>
        <a:bodyPr/>
        <a:lstStyle/>
        <a:p>
          <a:pPr>
            <a:spcAft>
              <a:spcPct val="15000"/>
            </a:spcAft>
          </a:pPr>
          <a:endParaRPr lang="en-US" sz="1500" i="0" dirty="0">
            <a:solidFill>
              <a:schemeClr val="tx1"/>
            </a:solidFill>
          </a:endParaRPr>
        </a:p>
      </dgm:t>
    </dgm:pt>
    <dgm:pt modelId="{07518ADC-33D6-4A9A-AA76-077A35A87F22}" type="parTrans" cxnId="{5BAB8E82-9BB1-4118-9527-A1EEC7943ACD}">
      <dgm:prSet/>
      <dgm:spPr/>
      <dgm:t>
        <a:bodyPr/>
        <a:lstStyle/>
        <a:p>
          <a:endParaRPr lang="en-US"/>
        </a:p>
      </dgm:t>
    </dgm:pt>
    <dgm:pt modelId="{EB6E7E7C-4E84-4662-B595-2CC73E438BF1}" type="sibTrans" cxnId="{5BAB8E82-9BB1-4118-9527-A1EEC7943ACD}">
      <dgm:prSet/>
      <dgm:spPr/>
      <dgm:t>
        <a:bodyPr/>
        <a:lstStyle/>
        <a:p>
          <a:endParaRPr lang="en-US"/>
        </a:p>
      </dgm:t>
    </dgm:pt>
    <dgm:pt modelId="{E8C5AFA8-26E2-4F29-A4C7-281A9C97F32B}">
      <dgm:prSet phldrT="[Text]" custT="1"/>
      <dgm:spPr>
        <a:noFill/>
        <a:ln>
          <a:solidFill>
            <a:schemeClr val="accent1"/>
          </a:solidFill>
        </a:ln>
      </dgm:spPr>
      <dgm:t>
        <a:bodyPr/>
        <a:lstStyle/>
        <a:p>
          <a:pPr>
            <a:lnSpc>
              <a:spcPct val="100000"/>
            </a:lnSpc>
            <a:spcAft>
              <a:spcPts val="0"/>
            </a:spcAft>
          </a:pPr>
          <a:r>
            <a:rPr lang="en-US" sz="1500" i="0" dirty="0" smtClean="0">
              <a:solidFill>
                <a:schemeClr val="tx1"/>
              </a:solidFill>
            </a:rPr>
            <a:t>Engage Industry stakeholders, current focus on gaming industry</a:t>
          </a:r>
          <a:endParaRPr lang="en-US" sz="1500" i="0" dirty="0">
            <a:solidFill>
              <a:schemeClr val="tx1"/>
            </a:solidFill>
          </a:endParaRPr>
        </a:p>
      </dgm:t>
    </dgm:pt>
    <dgm:pt modelId="{34D4482D-6F4F-412A-8217-5CD7D88E1169}" type="parTrans" cxnId="{B2C9AB34-8A39-495F-847A-4E4A3818BC4C}">
      <dgm:prSet/>
      <dgm:spPr/>
      <dgm:t>
        <a:bodyPr/>
        <a:lstStyle/>
        <a:p>
          <a:endParaRPr lang="en-US"/>
        </a:p>
      </dgm:t>
    </dgm:pt>
    <dgm:pt modelId="{D2B6B49B-2A16-4D75-ADA4-D6408947A894}" type="sibTrans" cxnId="{B2C9AB34-8A39-495F-847A-4E4A3818BC4C}">
      <dgm:prSet/>
      <dgm:spPr/>
      <dgm:t>
        <a:bodyPr/>
        <a:lstStyle/>
        <a:p>
          <a:endParaRPr lang="en-US"/>
        </a:p>
      </dgm:t>
    </dgm:pt>
    <dgm:pt modelId="{041C032C-86FA-48FB-AFE3-32715BC3D042}">
      <dgm:prSet phldrT="[Text]" custT="1"/>
      <dgm:spPr>
        <a:noFill/>
        <a:ln>
          <a:solidFill>
            <a:schemeClr val="accent1"/>
          </a:solidFill>
        </a:ln>
      </dgm:spPr>
      <dgm:t>
        <a:bodyPr/>
        <a:lstStyle/>
        <a:p>
          <a:pPr>
            <a:lnSpc>
              <a:spcPct val="100000"/>
            </a:lnSpc>
            <a:spcAft>
              <a:spcPts val="0"/>
            </a:spcAft>
          </a:pPr>
          <a:endParaRPr lang="en-US" sz="1500" i="0" dirty="0">
            <a:solidFill>
              <a:schemeClr val="tx1"/>
            </a:solidFill>
          </a:endParaRPr>
        </a:p>
      </dgm:t>
    </dgm:pt>
    <dgm:pt modelId="{D4BAD7C4-BD85-49DE-8A25-59F4A6B5BB1C}" type="parTrans" cxnId="{8DE83559-4479-4FD0-BB80-A96FE55DCABD}">
      <dgm:prSet/>
      <dgm:spPr/>
      <dgm:t>
        <a:bodyPr/>
        <a:lstStyle/>
        <a:p>
          <a:endParaRPr lang="en-US"/>
        </a:p>
      </dgm:t>
    </dgm:pt>
    <dgm:pt modelId="{73E14EE1-06DD-4686-A2C2-34E24D221A3B}" type="sibTrans" cxnId="{8DE83559-4479-4FD0-BB80-A96FE55DCABD}">
      <dgm:prSet/>
      <dgm:spPr/>
      <dgm:t>
        <a:bodyPr/>
        <a:lstStyle/>
        <a:p>
          <a:endParaRPr lang="en-US"/>
        </a:p>
      </dgm:t>
    </dgm:pt>
    <dgm:pt modelId="{FE6D6D50-E962-46DA-85F2-7C71642C9E88}">
      <dgm:prSet phldrT="[Text]" custT="1"/>
      <dgm:spPr>
        <a:noFill/>
        <a:ln>
          <a:solidFill>
            <a:schemeClr val="accent1"/>
          </a:solidFill>
        </a:ln>
      </dgm:spPr>
      <dgm:t>
        <a:bodyPr/>
        <a:lstStyle/>
        <a:p>
          <a:pPr>
            <a:lnSpc>
              <a:spcPct val="100000"/>
            </a:lnSpc>
            <a:spcAft>
              <a:spcPts val="0"/>
            </a:spcAft>
          </a:pPr>
          <a:endParaRPr lang="en-US" sz="1500" i="0" dirty="0">
            <a:solidFill>
              <a:schemeClr val="tx1"/>
            </a:solidFill>
          </a:endParaRPr>
        </a:p>
      </dgm:t>
    </dgm:pt>
    <dgm:pt modelId="{287308DF-F021-4A08-A34E-79FF7A7D3735}" type="parTrans" cxnId="{2CF41A5D-92C9-459D-A772-59885A7C8D98}">
      <dgm:prSet/>
      <dgm:spPr/>
      <dgm:t>
        <a:bodyPr/>
        <a:lstStyle/>
        <a:p>
          <a:endParaRPr lang="en-US"/>
        </a:p>
      </dgm:t>
    </dgm:pt>
    <dgm:pt modelId="{AF33CBC9-88DC-4608-896C-D500C62BCF35}" type="sibTrans" cxnId="{2CF41A5D-92C9-459D-A772-59885A7C8D98}">
      <dgm:prSet/>
      <dgm:spPr/>
      <dgm:t>
        <a:bodyPr/>
        <a:lstStyle/>
        <a:p>
          <a:endParaRPr lang="en-US"/>
        </a:p>
      </dgm:t>
    </dgm:pt>
    <dgm:pt modelId="{5B0A741A-B8DC-4E80-A18F-24E3FD8FC9A3}">
      <dgm:prSet phldrT="[Text]" custT="1"/>
      <dgm:spPr>
        <a:noFill/>
        <a:ln>
          <a:solidFill>
            <a:schemeClr val="accent1"/>
          </a:solidFill>
        </a:ln>
      </dgm:spPr>
      <dgm:t>
        <a:bodyPr/>
        <a:lstStyle/>
        <a:p>
          <a:pPr>
            <a:lnSpc>
              <a:spcPct val="100000"/>
            </a:lnSpc>
            <a:spcAft>
              <a:spcPts val="0"/>
            </a:spcAft>
          </a:pPr>
          <a:endParaRPr lang="en-US" sz="1500" i="0" dirty="0">
            <a:solidFill>
              <a:schemeClr val="tx1"/>
            </a:solidFill>
          </a:endParaRPr>
        </a:p>
      </dgm:t>
    </dgm:pt>
    <dgm:pt modelId="{C96E6514-75EF-4A3D-9AE2-4A85BAE5CA64}" type="parTrans" cxnId="{8B4BBF9F-6273-4F81-894F-E7558535C451}">
      <dgm:prSet/>
      <dgm:spPr/>
      <dgm:t>
        <a:bodyPr/>
        <a:lstStyle/>
        <a:p>
          <a:endParaRPr lang="en-US"/>
        </a:p>
      </dgm:t>
    </dgm:pt>
    <dgm:pt modelId="{29776C52-6FBE-47CF-A5BC-C0079E3B99E8}" type="sibTrans" cxnId="{8B4BBF9F-6273-4F81-894F-E7558535C451}">
      <dgm:prSet/>
      <dgm:spPr/>
      <dgm:t>
        <a:bodyPr/>
        <a:lstStyle/>
        <a:p>
          <a:endParaRPr lang="en-US"/>
        </a:p>
      </dgm:t>
    </dgm:pt>
    <dgm:pt modelId="{E12D7424-FBDF-43E3-A09F-1A9185080B06}" type="pres">
      <dgm:prSet presAssocID="{86145A19-9C7F-46D4-BE20-1C77D236814D}" presName="Name0" presStyleCnt="0">
        <dgm:presLayoutVars>
          <dgm:dir/>
          <dgm:animLvl val="lvl"/>
          <dgm:resizeHandles val="exact"/>
        </dgm:presLayoutVars>
      </dgm:prSet>
      <dgm:spPr/>
      <dgm:t>
        <a:bodyPr/>
        <a:lstStyle/>
        <a:p>
          <a:endParaRPr lang="en-US"/>
        </a:p>
      </dgm:t>
    </dgm:pt>
    <dgm:pt modelId="{F179A7CD-8D20-4CFD-9BBA-738421C7C61F}" type="pres">
      <dgm:prSet presAssocID="{1A2778B0-5FF0-4FC6-94D3-4EA99BE46AEB}" presName="linNode" presStyleCnt="0"/>
      <dgm:spPr/>
    </dgm:pt>
    <dgm:pt modelId="{947C8AF8-E8E9-4B91-92CB-510098AF1121}" type="pres">
      <dgm:prSet presAssocID="{1A2778B0-5FF0-4FC6-94D3-4EA99BE46AEB}" presName="parentText" presStyleLbl="node1" presStyleIdx="0" presStyleCnt="1" custScaleX="82259" custScaleY="48461" custLinFactNeighborX="-736" custLinFactNeighborY="-3910">
        <dgm:presLayoutVars>
          <dgm:chMax val="1"/>
          <dgm:bulletEnabled val="1"/>
        </dgm:presLayoutVars>
      </dgm:prSet>
      <dgm:spPr/>
      <dgm:t>
        <a:bodyPr/>
        <a:lstStyle/>
        <a:p>
          <a:endParaRPr lang="en-US"/>
        </a:p>
      </dgm:t>
    </dgm:pt>
    <dgm:pt modelId="{5FE4E856-1EB5-4CFD-934E-4EE7854468B2}" type="pres">
      <dgm:prSet presAssocID="{1A2778B0-5FF0-4FC6-94D3-4EA99BE46AEB}" presName="descendantText" presStyleLbl="alignAccFollowNode1" presStyleIdx="0" presStyleCnt="1" custScaleX="107005" custScaleY="81140" custLinFactNeighborX="-1308" custLinFactNeighborY="-3032">
        <dgm:presLayoutVars>
          <dgm:bulletEnabled val="1"/>
        </dgm:presLayoutVars>
      </dgm:prSet>
      <dgm:spPr/>
      <dgm:t>
        <a:bodyPr/>
        <a:lstStyle/>
        <a:p>
          <a:endParaRPr lang="en-US"/>
        </a:p>
      </dgm:t>
    </dgm:pt>
  </dgm:ptLst>
  <dgm:cxnLst>
    <dgm:cxn modelId="{57AA767F-144F-4E3E-8E71-B765C154F70B}" srcId="{1A2778B0-5FF0-4FC6-94D3-4EA99BE46AEB}" destId="{D8E93263-07C7-4265-81BA-B9A29A455E3F}" srcOrd="1" destOrd="0" parTransId="{9F9659FF-A8D0-4250-A5E0-F2766CCBF671}" sibTransId="{D9AD9AFB-D924-4AF6-8D09-AB27853E693C}"/>
    <dgm:cxn modelId="{34CA7643-67AE-4980-BE13-44E38289D941}" type="presOf" srcId="{1FF4DFCD-B9FF-474E-89FD-3C795D754E53}" destId="{5FE4E856-1EB5-4CFD-934E-4EE7854468B2}" srcOrd="0" destOrd="0" presId="urn:microsoft.com/office/officeart/2005/8/layout/vList5"/>
    <dgm:cxn modelId="{006A4340-8622-4E8E-8152-FF1A80BF4578}" type="presOf" srcId="{7469BA1A-F09F-4940-A41D-B0A1D5114041}" destId="{5FE4E856-1EB5-4CFD-934E-4EE7854468B2}" srcOrd="0" destOrd="2" presId="urn:microsoft.com/office/officeart/2005/8/layout/vList5"/>
    <dgm:cxn modelId="{1B8858F7-55F0-4069-A8B4-EC85AF619D0B}" srcId="{1A2778B0-5FF0-4FC6-94D3-4EA99BE46AEB}" destId="{B6E562B9-9B68-46CE-91AA-6A62A384F92C}" srcOrd="4" destOrd="0" parTransId="{983FD159-6039-42B3-B5C0-D716A6AD5CDE}" sibTransId="{4C0AB112-31AA-415B-8217-C1CA664C9458}"/>
    <dgm:cxn modelId="{812C170C-BCF9-4271-BCE5-21DFDF3BCCED}" srcId="{1A2778B0-5FF0-4FC6-94D3-4EA99BE46AEB}" destId="{2B8095FA-4086-4636-966A-CE09E0CA2BA8}" srcOrd="8" destOrd="0" parTransId="{5FB6673B-B7AA-4401-8F3D-77673A186941}" sibTransId="{5CA96BB6-CA66-4760-99B7-B3F555C02BD4}"/>
    <dgm:cxn modelId="{82963501-9770-4622-86F6-4EF957230CEF}" type="presOf" srcId="{2B8095FA-4086-4636-966A-CE09E0CA2BA8}" destId="{5FE4E856-1EB5-4CFD-934E-4EE7854468B2}" srcOrd="0" destOrd="8" presId="urn:microsoft.com/office/officeart/2005/8/layout/vList5"/>
    <dgm:cxn modelId="{5BAB8E82-9BB1-4118-9527-A1EEC7943ACD}" srcId="{1A2778B0-5FF0-4FC6-94D3-4EA99BE46AEB}" destId="{2FC8A794-FDC2-4133-B12D-833D126561E1}" srcOrd="9" destOrd="0" parTransId="{07518ADC-33D6-4A9A-AA76-077A35A87F22}" sibTransId="{EB6E7E7C-4E84-4662-B595-2CC73E438BF1}"/>
    <dgm:cxn modelId="{4540993C-B36F-4EFE-AB5F-9D2C7699E6A4}" type="presOf" srcId="{D8E93263-07C7-4265-81BA-B9A29A455E3F}" destId="{5FE4E856-1EB5-4CFD-934E-4EE7854468B2}" srcOrd="0" destOrd="1" presId="urn:microsoft.com/office/officeart/2005/8/layout/vList5"/>
    <dgm:cxn modelId="{5D92EE0A-095A-44B5-ADC1-8B9585529C79}" type="presOf" srcId="{1A2778B0-5FF0-4FC6-94D3-4EA99BE46AEB}" destId="{947C8AF8-E8E9-4B91-92CB-510098AF1121}" srcOrd="0" destOrd="0" presId="urn:microsoft.com/office/officeart/2005/8/layout/vList5"/>
    <dgm:cxn modelId="{6AB7EF0C-85CD-421C-8BD1-2DD920A50934}" srcId="{1A2778B0-5FF0-4FC6-94D3-4EA99BE46AEB}" destId="{1FF4DFCD-B9FF-474E-89FD-3C795D754E53}" srcOrd="0" destOrd="0" parTransId="{8363FB8A-04E5-4FA0-A530-BC30AEA9D891}" sibTransId="{B1588763-E13B-4B76-BBE3-4E93979D906D}"/>
    <dgm:cxn modelId="{0001B9AB-C3C8-42E8-8273-800AC525D8EF}" type="presOf" srcId="{5B0A741A-B8DC-4E80-A18F-24E3FD8FC9A3}" destId="{5FE4E856-1EB5-4CFD-934E-4EE7854468B2}" srcOrd="0" destOrd="7" presId="urn:microsoft.com/office/officeart/2005/8/layout/vList5"/>
    <dgm:cxn modelId="{2CF41A5D-92C9-459D-A772-59885A7C8D98}" srcId="{1A2778B0-5FF0-4FC6-94D3-4EA99BE46AEB}" destId="{FE6D6D50-E962-46DA-85F2-7C71642C9E88}" srcOrd="5" destOrd="0" parTransId="{287308DF-F021-4A08-A34E-79FF7A7D3735}" sibTransId="{AF33CBC9-88DC-4608-896C-D500C62BCF35}"/>
    <dgm:cxn modelId="{2A1FCC52-6E5E-493E-8849-DE0D8BBAFA72}" type="presOf" srcId="{041C032C-86FA-48FB-AFE3-32715BC3D042}" destId="{5FE4E856-1EB5-4CFD-934E-4EE7854468B2}" srcOrd="0" destOrd="3" presId="urn:microsoft.com/office/officeart/2005/8/layout/vList5"/>
    <dgm:cxn modelId="{DF4F3CE9-E218-4F42-B5E1-CB9C39627F95}" type="presOf" srcId="{7A78056A-DD93-472C-9A14-6EE3FA6DB8DD}" destId="{5FE4E856-1EB5-4CFD-934E-4EE7854468B2}" srcOrd="0" destOrd="10" presId="urn:microsoft.com/office/officeart/2005/8/layout/vList5"/>
    <dgm:cxn modelId="{CFE5F505-4639-4462-9422-C686CF8F2819}" type="presOf" srcId="{405AB24B-6196-42C0-A42D-E74F6A1124BE}" destId="{5FE4E856-1EB5-4CFD-934E-4EE7854468B2}" srcOrd="0" destOrd="11" presId="urn:microsoft.com/office/officeart/2005/8/layout/vList5"/>
    <dgm:cxn modelId="{79436D51-33CE-43B8-81FD-37189E911F1C}" srcId="{1A2778B0-5FF0-4FC6-94D3-4EA99BE46AEB}" destId="{7469BA1A-F09F-4940-A41D-B0A1D5114041}" srcOrd="2" destOrd="0" parTransId="{81020A81-DACE-4AE4-A53C-9DFA2DA1143E}" sibTransId="{8ED9C40A-805F-4B3A-B446-57BA4829D891}"/>
    <dgm:cxn modelId="{29FC48B4-29B3-47F7-BEF0-7FB5E41B5D6D}" type="presOf" srcId="{2FC8A794-FDC2-4133-B12D-833D126561E1}" destId="{5FE4E856-1EB5-4CFD-934E-4EE7854468B2}" srcOrd="0" destOrd="9" presId="urn:microsoft.com/office/officeart/2005/8/layout/vList5"/>
    <dgm:cxn modelId="{EC39008C-28EC-44BD-AFB7-FAA84901C040}" type="presOf" srcId="{B6E562B9-9B68-46CE-91AA-6A62A384F92C}" destId="{5FE4E856-1EB5-4CFD-934E-4EE7854468B2}" srcOrd="0" destOrd="4" presId="urn:microsoft.com/office/officeart/2005/8/layout/vList5"/>
    <dgm:cxn modelId="{3471D117-2F28-4343-BE08-D967FB9566FB}" srcId="{86145A19-9C7F-46D4-BE20-1C77D236814D}" destId="{1A2778B0-5FF0-4FC6-94D3-4EA99BE46AEB}" srcOrd="0" destOrd="0" parTransId="{30882807-F4F4-4B99-8E80-27ABC3B42865}" sibTransId="{5030F82C-69EE-465C-B529-78255B83C618}"/>
    <dgm:cxn modelId="{6F87271D-70FE-450D-A00F-C79A528BE618}" type="presOf" srcId="{E8C5AFA8-26E2-4F29-A4C7-281A9C97F32B}" destId="{5FE4E856-1EB5-4CFD-934E-4EE7854468B2}" srcOrd="0" destOrd="6" presId="urn:microsoft.com/office/officeart/2005/8/layout/vList5"/>
    <dgm:cxn modelId="{F804874F-173D-4A35-B8D9-6433D8B59C36}" srcId="{1A2778B0-5FF0-4FC6-94D3-4EA99BE46AEB}" destId="{7A78056A-DD93-472C-9A14-6EE3FA6DB8DD}" srcOrd="10" destOrd="0" parTransId="{0751A181-8737-477A-A03C-E70180F1D134}" sibTransId="{BCC415AC-D281-414C-B766-030C1BEDB727}"/>
    <dgm:cxn modelId="{214CCB38-ABF7-484D-9128-00963F2D549B}" type="presOf" srcId="{FE6D6D50-E962-46DA-85F2-7C71642C9E88}" destId="{5FE4E856-1EB5-4CFD-934E-4EE7854468B2}" srcOrd="0" destOrd="5" presId="urn:microsoft.com/office/officeart/2005/8/layout/vList5"/>
    <dgm:cxn modelId="{B2C9AB34-8A39-495F-847A-4E4A3818BC4C}" srcId="{1A2778B0-5FF0-4FC6-94D3-4EA99BE46AEB}" destId="{E8C5AFA8-26E2-4F29-A4C7-281A9C97F32B}" srcOrd="6" destOrd="0" parTransId="{34D4482D-6F4F-412A-8217-5CD7D88E1169}" sibTransId="{D2B6B49B-2A16-4D75-ADA4-D6408947A894}"/>
    <dgm:cxn modelId="{39CD474B-03F5-40D3-8660-DE44B2D6D662}" srcId="{1A2778B0-5FF0-4FC6-94D3-4EA99BE46AEB}" destId="{405AB24B-6196-42C0-A42D-E74F6A1124BE}" srcOrd="11" destOrd="0" parTransId="{6A0E6534-6D88-419D-8FBE-6F8D3EE48613}" sibTransId="{8A3ED468-F440-4EF1-9500-B2956856895E}"/>
    <dgm:cxn modelId="{A6DFB265-321E-469F-9AD7-55B4FD7BFB27}" type="presOf" srcId="{86145A19-9C7F-46D4-BE20-1C77D236814D}" destId="{E12D7424-FBDF-43E3-A09F-1A9185080B06}" srcOrd="0" destOrd="0" presId="urn:microsoft.com/office/officeart/2005/8/layout/vList5"/>
    <dgm:cxn modelId="{8B4BBF9F-6273-4F81-894F-E7558535C451}" srcId="{1A2778B0-5FF0-4FC6-94D3-4EA99BE46AEB}" destId="{5B0A741A-B8DC-4E80-A18F-24E3FD8FC9A3}" srcOrd="7" destOrd="0" parTransId="{C96E6514-75EF-4A3D-9AE2-4A85BAE5CA64}" sibTransId="{29776C52-6FBE-47CF-A5BC-C0079E3B99E8}"/>
    <dgm:cxn modelId="{8DE83559-4479-4FD0-BB80-A96FE55DCABD}" srcId="{1A2778B0-5FF0-4FC6-94D3-4EA99BE46AEB}" destId="{041C032C-86FA-48FB-AFE3-32715BC3D042}" srcOrd="3" destOrd="0" parTransId="{D4BAD7C4-BD85-49DE-8A25-59F4A6B5BB1C}" sibTransId="{73E14EE1-06DD-4686-A2C2-34E24D221A3B}"/>
    <dgm:cxn modelId="{501FEF43-0D47-4FBE-9E49-6A35887B140B}" type="presParOf" srcId="{E12D7424-FBDF-43E3-A09F-1A9185080B06}" destId="{F179A7CD-8D20-4CFD-9BBA-738421C7C61F}" srcOrd="0" destOrd="0" presId="urn:microsoft.com/office/officeart/2005/8/layout/vList5"/>
    <dgm:cxn modelId="{D7B4DC0C-31A8-4265-BB2C-FD5FADAC6E0F}" type="presParOf" srcId="{F179A7CD-8D20-4CFD-9BBA-738421C7C61F}" destId="{947C8AF8-E8E9-4B91-92CB-510098AF1121}" srcOrd="0" destOrd="0" presId="urn:microsoft.com/office/officeart/2005/8/layout/vList5"/>
    <dgm:cxn modelId="{5CDE1E5A-3997-48A3-9B69-322C59B16778}" type="presParOf" srcId="{F179A7CD-8D20-4CFD-9BBA-738421C7C61F}" destId="{5FE4E856-1EB5-4CFD-934E-4EE7854468B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651DC-9209-4769-8958-E65421C32861}">
      <dsp:nvSpPr>
        <dsp:cNvPr id="0" name=""/>
        <dsp:cNvSpPr/>
      </dsp:nvSpPr>
      <dsp:spPr>
        <a:xfrm rot="5400000">
          <a:off x="3914699" y="-639826"/>
          <a:ext cx="2130329" cy="5162990"/>
        </a:xfrm>
        <a:prstGeom prst="round2SameRect">
          <a:avLst/>
        </a:prstGeom>
        <a:noFill/>
        <a:ln w="25400" cap="flat" cmpd="sng" algn="ctr">
          <a:solidFill>
            <a:srgbClr val="FFDBB7"/>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100000"/>
            </a:lnSpc>
            <a:spcBef>
              <a:spcPct val="0"/>
            </a:spcBef>
            <a:spcAft>
              <a:spcPts val="600"/>
            </a:spcAft>
            <a:buChar char="••"/>
          </a:pPr>
          <a:r>
            <a:rPr lang="en-CA" sz="1500" kern="1200" dirty="0" smtClean="0"/>
            <a:t>Enhanced support services for victims and survivors that are trauma-informed and culturally-relevant</a:t>
          </a:r>
          <a:endParaRPr lang="en-US" sz="1500" i="0" kern="1200" dirty="0">
            <a:solidFill>
              <a:schemeClr val="tx1"/>
            </a:solidFill>
          </a:endParaRPr>
        </a:p>
        <a:p>
          <a:pPr marL="114300" lvl="1" indent="-114300" algn="l" defTabSz="666750">
            <a:lnSpc>
              <a:spcPct val="100000"/>
            </a:lnSpc>
            <a:spcBef>
              <a:spcPct val="0"/>
            </a:spcBef>
            <a:spcAft>
              <a:spcPts val="600"/>
            </a:spcAft>
            <a:buChar char="••"/>
          </a:pPr>
          <a:r>
            <a:rPr lang="en-CA" sz="1500" kern="1200" dirty="0" smtClean="0">
              <a:solidFill>
                <a:schemeClr val="tx1"/>
              </a:solidFill>
            </a:rPr>
            <a:t>Advisory committee comprised of survivors to better inform the Government of Canada’s response to this crime </a:t>
          </a:r>
          <a:endParaRPr lang="en-US" sz="1500" i="0" kern="1200" dirty="0">
            <a:solidFill>
              <a:schemeClr val="tx1"/>
            </a:solidFill>
          </a:endParaRPr>
        </a:p>
        <a:p>
          <a:pPr marL="114300" lvl="1" indent="-114300" algn="l" defTabSz="666750">
            <a:lnSpc>
              <a:spcPct val="90000"/>
            </a:lnSpc>
            <a:spcBef>
              <a:spcPct val="0"/>
            </a:spcBef>
            <a:spcAft>
              <a:spcPct val="15000"/>
            </a:spcAft>
            <a:buChar char="••"/>
          </a:pPr>
          <a:r>
            <a:rPr lang="en-CA" sz="1500" kern="1200" dirty="0" smtClean="0"/>
            <a:t>Efforts to improve ethical behaviours and prevent human trafficking in federal procurement supply chains</a:t>
          </a:r>
          <a:endParaRPr lang="en-US" sz="1500" kern="1200" dirty="0"/>
        </a:p>
      </dsp:txBody>
      <dsp:txXfrm rot="-5400000">
        <a:off x="2398369" y="980498"/>
        <a:ext cx="5058996" cy="1922341"/>
      </dsp:txXfrm>
    </dsp:sp>
    <dsp:sp modelId="{039E56A2-923C-4F37-A831-37448B10EF24}">
      <dsp:nvSpPr>
        <dsp:cNvPr id="0" name=""/>
        <dsp:cNvSpPr/>
      </dsp:nvSpPr>
      <dsp:spPr>
        <a:xfrm>
          <a:off x="6928" y="888476"/>
          <a:ext cx="2395514" cy="2099703"/>
        </a:xfrm>
        <a:prstGeom prst="roundRect">
          <a:avLst/>
        </a:prstGeom>
        <a:solidFill>
          <a:srgbClr val="FFDB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Empowerment</a:t>
          </a:r>
        </a:p>
        <a:p>
          <a:pPr lvl="0" algn="ctr" defTabSz="800100">
            <a:lnSpc>
              <a:spcPct val="90000"/>
            </a:lnSpc>
            <a:spcBef>
              <a:spcPct val="0"/>
            </a:spcBef>
            <a:spcAft>
              <a:spcPct val="35000"/>
            </a:spcAft>
          </a:pPr>
          <a:r>
            <a:rPr lang="en-US" sz="1600" b="0" kern="1200" dirty="0" smtClean="0">
              <a:solidFill>
                <a:schemeClr val="tx1"/>
              </a:solidFill>
            </a:rPr>
            <a:t>Supporting victims and survivors to regain control and independence and encouraging action by industry partners</a:t>
          </a:r>
          <a:endParaRPr lang="en-US" sz="1600" b="0" kern="1200" dirty="0">
            <a:solidFill>
              <a:schemeClr val="tx1"/>
            </a:solidFill>
          </a:endParaRPr>
        </a:p>
      </dsp:txBody>
      <dsp:txXfrm>
        <a:off x="109427" y="990975"/>
        <a:ext cx="2190516" cy="18947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E4E856-1EB5-4CFD-934E-4EE7854468B2}">
      <dsp:nvSpPr>
        <dsp:cNvPr id="0" name=""/>
        <dsp:cNvSpPr/>
      </dsp:nvSpPr>
      <dsp:spPr>
        <a:xfrm rot="5400000">
          <a:off x="3212372" y="-792896"/>
          <a:ext cx="3590918" cy="5176710"/>
        </a:xfrm>
        <a:prstGeom prst="round2SameRect">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100000"/>
            </a:lnSpc>
            <a:spcBef>
              <a:spcPct val="0"/>
            </a:spcBef>
            <a:spcAft>
              <a:spcPts val="600"/>
            </a:spcAft>
            <a:buChar char="••"/>
          </a:pPr>
          <a:endParaRPr lang="en-US" sz="1200" i="0" kern="1200" dirty="0">
            <a:solidFill>
              <a:schemeClr val="tx1"/>
            </a:solidFill>
          </a:endParaRPr>
        </a:p>
        <a:p>
          <a:pPr marL="114300" lvl="1" indent="-114300" algn="l" defTabSz="666750">
            <a:lnSpc>
              <a:spcPct val="100000"/>
            </a:lnSpc>
            <a:spcBef>
              <a:spcPct val="0"/>
            </a:spcBef>
            <a:spcAft>
              <a:spcPts val="1200"/>
            </a:spcAft>
            <a:buChar char="••"/>
          </a:pPr>
          <a:r>
            <a:rPr lang="en-CA" sz="1500" kern="1200" dirty="0" smtClean="0">
              <a:solidFill>
                <a:schemeClr val="tx1"/>
              </a:solidFill>
            </a:rPr>
            <a:t>National public awareness campaign that focuses on raising awareness</a:t>
          </a:r>
          <a:br>
            <a:rPr lang="en-CA" sz="1500" kern="1200" dirty="0" smtClean="0">
              <a:solidFill>
                <a:schemeClr val="tx1"/>
              </a:solidFill>
            </a:rPr>
          </a:br>
          <a:r>
            <a:rPr lang="en-CA" sz="1500" kern="1200" dirty="0" smtClean="0">
              <a:solidFill>
                <a:schemeClr val="tx1"/>
              </a:solidFill>
            </a:rPr>
            <a:t>among youth and </a:t>
          </a:r>
          <a:br>
            <a:rPr lang="en-CA" sz="1500" kern="1200" dirty="0" smtClean="0">
              <a:solidFill>
                <a:schemeClr val="tx1"/>
              </a:solidFill>
            </a:rPr>
          </a:br>
          <a:r>
            <a:rPr lang="en-CA" sz="1500" kern="1200" dirty="0" smtClean="0">
              <a:solidFill>
                <a:schemeClr val="tx1"/>
              </a:solidFill>
            </a:rPr>
            <a:t>Canadians of </a:t>
          </a:r>
          <a:br>
            <a:rPr lang="en-CA" sz="1500" kern="1200" dirty="0" smtClean="0">
              <a:solidFill>
                <a:schemeClr val="tx1"/>
              </a:solidFill>
            </a:rPr>
          </a:br>
          <a:r>
            <a:rPr lang="en-CA" sz="1500" kern="1200" dirty="0" smtClean="0">
              <a:solidFill>
                <a:schemeClr val="tx1"/>
              </a:solidFill>
            </a:rPr>
            <a:t>the serious</a:t>
          </a:r>
          <a:br>
            <a:rPr lang="en-CA" sz="1500" kern="1200" dirty="0" smtClean="0">
              <a:solidFill>
                <a:schemeClr val="tx1"/>
              </a:solidFill>
            </a:rPr>
          </a:br>
          <a:r>
            <a:rPr lang="en-CA" sz="1500" kern="1200" dirty="0" smtClean="0">
              <a:solidFill>
                <a:schemeClr val="tx1"/>
              </a:solidFill>
            </a:rPr>
            <a:t>implications of </a:t>
          </a:r>
          <a:br>
            <a:rPr lang="en-CA" sz="1500" kern="1200" dirty="0" smtClean="0">
              <a:solidFill>
                <a:schemeClr val="tx1"/>
              </a:solidFill>
            </a:rPr>
          </a:br>
          <a:r>
            <a:rPr lang="en-CA" sz="1500" kern="1200" dirty="0" smtClean="0">
              <a:solidFill>
                <a:schemeClr val="tx1"/>
              </a:solidFill>
            </a:rPr>
            <a:t>human trafficking and </a:t>
          </a:r>
          <a:br>
            <a:rPr lang="en-CA" sz="1500" kern="1200" dirty="0" smtClean="0">
              <a:solidFill>
                <a:schemeClr val="tx1"/>
              </a:solidFill>
            </a:rPr>
          </a:br>
          <a:r>
            <a:rPr lang="en-CA" sz="1500" kern="1200" dirty="0" smtClean="0">
              <a:solidFill>
                <a:schemeClr val="tx1"/>
              </a:solidFill>
            </a:rPr>
            <a:t>root causes</a:t>
          </a:r>
          <a:br>
            <a:rPr lang="en-CA" sz="1500" kern="1200" dirty="0" smtClean="0">
              <a:solidFill>
                <a:schemeClr val="tx1"/>
              </a:solidFill>
            </a:rPr>
          </a:br>
          <a:r>
            <a:rPr lang="en-CA" sz="1500" kern="1200" dirty="0" smtClean="0">
              <a:solidFill>
                <a:schemeClr val="tx1"/>
              </a:solidFill>
            </a:rPr>
            <a:t/>
          </a:r>
          <a:br>
            <a:rPr lang="en-CA" sz="1500" kern="1200" dirty="0" smtClean="0">
              <a:solidFill>
                <a:schemeClr val="tx1"/>
              </a:solidFill>
            </a:rPr>
          </a:br>
          <a:r>
            <a:rPr lang="en-CA" sz="1500" kern="1200" dirty="0" smtClean="0">
              <a:solidFill>
                <a:schemeClr val="tx1"/>
              </a:solidFill>
            </a:rPr>
            <a:t>Learn more at: </a:t>
          </a:r>
          <a:r>
            <a:rPr lang="en-CA" sz="1500" kern="1200" dirty="0" smtClean="0">
              <a:solidFill>
                <a:schemeClr val="tx1"/>
              </a:solidFill>
              <a:hlinkClick xmlns:r="http://schemas.openxmlformats.org/officeDocument/2006/relationships" r:id="rId1"/>
            </a:rPr>
            <a:t>www.canada.ca/humantrafficking</a:t>
          </a:r>
          <a:r>
            <a:rPr lang="en-CA" sz="1500" kern="1200" dirty="0" smtClean="0">
              <a:solidFill>
                <a:schemeClr val="tx1"/>
              </a:solidFill>
            </a:rPr>
            <a:t> </a:t>
          </a:r>
          <a:endParaRPr lang="en-US" sz="1500" i="0" kern="1200" dirty="0">
            <a:solidFill>
              <a:schemeClr val="tx1"/>
            </a:solidFill>
          </a:endParaRPr>
        </a:p>
        <a:p>
          <a:pPr marL="114300" lvl="1" indent="-114300" algn="l" defTabSz="666750">
            <a:lnSpc>
              <a:spcPct val="100000"/>
            </a:lnSpc>
            <a:spcBef>
              <a:spcPct val="0"/>
            </a:spcBef>
            <a:spcAft>
              <a:spcPts val="1200"/>
            </a:spcAft>
            <a:buChar char="••"/>
          </a:pPr>
          <a:r>
            <a:rPr lang="en-CA" sz="1500" i="0" kern="1200" dirty="0" smtClean="0">
              <a:solidFill>
                <a:schemeClr val="tx1"/>
              </a:solidFill>
            </a:rPr>
            <a:t>Pilot projects for at-risk youth</a:t>
          </a:r>
          <a:endParaRPr lang="en-US" sz="1500" i="0" kern="1200" dirty="0">
            <a:solidFill>
              <a:schemeClr val="tx1"/>
            </a:solidFill>
          </a:endParaRPr>
        </a:p>
        <a:p>
          <a:pPr marL="114300" lvl="1" indent="-114300" algn="l" defTabSz="666750">
            <a:lnSpc>
              <a:spcPct val="100000"/>
            </a:lnSpc>
            <a:spcBef>
              <a:spcPct val="0"/>
            </a:spcBef>
            <a:spcAft>
              <a:spcPts val="1200"/>
            </a:spcAft>
            <a:buChar char="••"/>
          </a:pPr>
          <a:r>
            <a:rPr lang="en-US" sz="1500" i="0" kern="1200" dirty="0" smtClean="0">
              <a:solidFill>
                <a:schemeClr val="tx1"/>
              </a:solidFill>
            </a:rPr>
            <a:t>Enhancing data collection and research</a:t>
          </a:r>
          <a:endParaRPr lang="en-US" sz="1500" i="0" kern="1200" dirty="0">
            <a:solidFill>
              <a:schemeClr val="tx1"/>
            </a:solidFill>
          </a:endParaRPr>
        </a:p>
        <a:p>
          <a:pPr marL="114300" lvl="1" indent="-114300" algn="l" defTabSz="666750">
            <a:lnSpc>
              <a:spcPct val="100000"/>
            </a:lnSpc>
            <a:spcBef>
              <a:spcPct val="0"/>
            </a:spcBef>
            <a:spcAft>
              <a:spcPts val="1200"/>
            </a:spcAft>
            <a:buChar char="••"/>
          </a:pPr>
          <a:r>
            <a:rPr lang="en-CA" sz="1500" i="0" kern="1200" dirty="0" smtClean="0">
              <a:solidFill>
                <a:schemeClr val="tx1"/>
              </a:solidFill>
            </a:rPr>
            <a:t>Supporting anti-human trafficking efforts abroad</a:t>
          </a:r>
          <a:endParaRPr lang="en-US" sz="1500" i="0" kern="1200" dirty="0">
            <a:solidFill>
              <a:schemeClr val="tx1"/>
            </a:solidFill>
          </a:endParaRPr>
        </a:p>
        <a:p>
          <a:pPr marL="114300" lvl="1" indent="-114300" algn="l" defTabSz="533400">
            <a:lnSpc>
              <a:spcPct val="100000"/>
            </a:lnSpc>
            <a:spcBef>
              <a:spcPct val="0"/>
            </a:spcBef>
            <a:spcAft>
              <a:spcPts val="600"/>
            </a:spcAft>
            <a:buChar char="••"/>
          </a:pPr>
          <a:endParaRPr lang="en-US" sz="1200" i="0" kern="1200" dirty="0">
            <a:solidFill>
              <a:schemeClr val="tx1"/>
            </a:solidFill>
          </a:endParaRPr>
        </a:p>
      </dsp:txBody>
      <dsp:txXfrm rot="-5400000">
        <a:off x="2419476" y="175294"/>
        <a:ext cx="5001416" cy="3240330"/>
      </dsp:txXfrm>
    </dsp:sp>
    <dsp:sp modelId="{947C8AF8-E8E9-4B91-92CB-510098AF1121}">
      <dsp:nvSpPr>
        <dsp:cNvPr id="0" name=""/>
        <dsp:cNvSpPr/>
      </dsp:nvSpPr>
      <dsp:spPr>
        <a:xfrm>
          <a:off x="0" y="370306"/>
          <a:ext cx="2418179" cy="1723359"/>
        </a:xfrm>
        <a:prstGeom prst="roundRect">
          <a:avLst/>
        </a:prstGeom>
        <a:solidFill>
          <a:schemeClr val="accent5">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Prevention </a:t>
          </a:r>
        </a:p>
        <a:p>
          <a:pPr lvl="0" algn="ctr" defTabSz="800100">
            <a:lnSpc>
              <a:spcPct val="90000"/>
            </a:lnSpc>
            <a:spcBef>
              <a:spcPct val="0"/>
            </a:spcBef>
            <a:spcAft>
              <a:spcPct val="35000"/>
            </a:spcAft>
          </a:pPr>
          <a:r>
            <a:rPr lang="en-CA" sz="1600" i="0" kern="1200" dirty="0" smtClean="0">
              <a:solidFill>
                <a:schemeClr val="tx1"/>
              </a:solidFill>
            </a:rPr>
            <a:t>Increasing awareness and building capacity to prevent human trafficking in Canada and abroad</a:t>
          </a:r>
          <a:endParaRPr lang="en-US" sz="1600" b="1" kern="1200" dirty="0">
            <a:solidFill>
              <a:schemeClr val="tx1"/>
            </a:solidFill>
          </a:endParaRPr>
        </a:p>
      </dsp:txBody>
      <dsp:txXfrm>
        <a:off x="84127" y="454433"/>
        <a:ext cx="2249925" cy="15551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44D90-71C7-4887-B32A-53060449D11D}">
      <dsp:nvSpPr>
        <dsp:cNvPr id="0" name=""/>
        <dsp:cNvSpPr/>
      </dsp:nvSpPr>
      <dsp:spPr>
        <a:xfrm rot="5400000">
          <a:off x="4004092" y="-369987"/>
          <a:ext cx="1993378" cy="5038409"/>
        </a:xfrm>
        <a:prstGeom prst="round2SameRect">
          <a:avLst/>
        </a:prstGeom>
        <a:noFill/>
        <a:ln w="25400" cap="flat" cmpd="sng" algn="ctr">
          <a:solidFill>
            <a:schemeClr val="accent2">
              <a:lumMod val="20000"/>
              <a:lumOff val="8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r>
            <a:rPr lang="en-CA" sz="1500" i="0" kern="1200" dirty="0" smtClean="0">
              <a:solidFill>
                <a:schemeClr val="tx1"/>
              </a:solidFill>
            </a:rPr>
            <a:t>Capacity-building to better identify and protect victims of human trafficking</a:t>
          </a:r>
          <a:endParaRPr lang="en-US" sz="1500" b="1" kern="1200" dirty="0">
            <a:solidFill>
              <a:schemeClr val="tx1"/>
            </a:solidFill>
          </a:endParaRPr>
        </a:p>
        <a:p>
          <a:pPr marL="114300" lvl="1" indent="-114300" algn="l" defTabSz="666750">
            <a:lnSpc>
              <a:spcPct val="90000"/>
            </a:lnSpc>
            <a:spcBef>
              <a:spcPct val="0"/>
            </a:spcBef>
            <a:spcAft>
              <a:spcPct val="15000"/>
            </a:spcAft>
            <a:buChar char="••"/>
          </a:pPr>
          <a:endParaRPr lang="en-US" sz="1500" b="1" kern="1200" dirty="0">
            <a:solidFill>
              <a:schemeClr val="tx1"/>
            </a:solidFill>
          </a:endParaRPr>
        </a:p>
        <a:p>
          <a:pPr marL="114300" lvl="1" indent="-114300" algn="l" defTabSz="666750">
            <a:lnSpc>
              <a:spcPct val="90000"/>
            </a:lnSpc>
            <a:spcBef>
              <a:spcPct val="0"/>
            </a:spcBef>
            <a:spcAft>
              <a:spcPct val="15000"/>
            </a:spcAft>
            <a:buChar char="••"/>
          </a:pPr>
          <a:r>
            <a:rPr lang="en-US" sz="1500" i="0" kern="1200" dirty="0" smtClean="0">
              <a:solidFill>
                <a:schemeClr val="tx1"/>
              </a:solidFill>
            </a:rPr>
            <a:t>Development of guidelines for service providers</a:t>
          </a:r>
          <a:endParaRPr lang="en-US" sz="1500" b="1" kern="1200" dirty="0">
            <a:solidFill>
              <a:schemeClr val="tx1"/>
            </a:solidFill>
          </a:endParaRPr>
        </a:p>
        <a:p>
          <a:pPr marL="114300" lvl="1" indent="-114300" algn="l" defTabSz="666750">
            <a:lnSpc>
              <a:spcPct val="90000"/>
            </a:lnSpc>
            <a:spcBef>
              <a:spcPct val="0"/>
            </a:spcBef>
            <a:spcAft>
              <a:spcPct val="15000"/>
            </a:spcAft>
            <a:buChar char="••"/>
          </a:pPr>
          <a:endParaRPr lang="en-US" sz="1500" b="1" kern="1200" dirty="0">
            <a:solidFill>
              <a:schemeClr val="tx1"/>
            </a:solidFill>
          </a:endParaRPr>
        </a:p>
        <a:p>
          <a:pPr marL="114300" lvl="1" indent="-114300" algn="l" defTabSz="666750">
            <a:lnSpc>
              <a:spcPct val="90000"/>
            </a:lnSpc>
            <a:spcBef>
              <a:spcPct val="0"/>
            </a:spcBef>
            <a:spcAft>
              <a:spcPct val="15000"/>
            </a:spcAft>
            <a:buChar char="••"/>
          </a:pPr>
          <a:r>
            <a:rPr lang="en-CA" sz="1500" i="0" kern="1200" dirty="0" smtClean="0">
              <a:solidFill>
                <a:schemeClr val="tx1"/>
              </a:solidFill>
            </a:rPr>
            <a:t>Development of multi-sectoral training tools (i.e. hospitality, transportation)</a:t>
          </a:r>
          <a:endParaRPr lang="en-US" sz="1500" b="1" kern="1200" dirty="0">
            <a:solidFill>
              <a:schemeClr val="tx1"/>
            </a:solidFill>
          </a:endParaRPr>
        </a:p>
      </dsp:txBody>
      <dsp:txXfrm rot="-5400000">
        <a:off x="2481577" y="1249837"/>
        <a:ext cx="4941100" cy="1798760"/>
      </dsp:txXfrm>
    </dsp:sp>
    <dsp:sp modelId="{6C88A173-8050-429E-B602-3CA36509BC38}">
      <dsp:nvSpPr>
        <dsp:cNvPr id="0" name=""/>
        <dsp:cNvSpPr/>
      </dsp:nvSpPr>
      <dsp:spPr>
        <a:xfrm>
          <a:off x="0" y="1076319"/>
          <a:ext cx="2481303" cy="2194458"/>
        </a:xfrm>
        <a:prstGeom prst="round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Protection </a:t>
          </a:r>
        </a:p>
        <a:p>
          <a:pPr lvl="0" algn="ctr" defTabSz="800100">
            <a:lnSpc>
              <a:spcPct val="90000"/>
            </a:lnSpc>
            <a:spcBef>
              <a:spcPct val="0"/>
            </a:spcBef>
            <a:spcAft>
              <a:spcPct val="35000"/>
            </a:spcAft>
          </a:pPr>
          <a:r>
            <a:rPr lang="en-CA" sz="1600" i="0" kern="1200" dirty="0" smtClean="0">
              <a:solidFill>
                <a:schemeClr val="tx1"/>
              </a:solidFill>
            </a:rPr>
            <a:t>Addressing gaps in existing supports and providing culturally-informed services.</a:t>
          </a:r>
          <a:endParaRPr lang="en-US" sz="1600" b="1" kern="1200" dirty="0">
            <a:solidFill>
              <a:schemeClr val="tx1"/>
            </a:solidFill>
          </a:endParaRPr>
        </a:p>
      </dsp:txBody>
      <dsp:txXfrm>
        <a:off x="107125" y="1183444"/>
        <a:ext cx="2267053" cy="19802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5FC42-22EB-4676-AA0C-1B2AC1D307BD}">
      <dsp:nvSpPr>
        <dsp:cNvPr id="0" name=""/>
        <dsp:cNvSpPr/>
      </dsp:nvSpPr>
      <dsp:spPr>
        <a:xfrm rot="5400000">
          <a:off x="4071575" y="-1017960"/>
          <a:ext cx="2070519" cy="5214449"/>
        </a:xfrm>
        <a:prstGeom prst="round2SameRect">
          <a:avLst/>
        </a:prstGeom>
        <a:noFill/>
        <a:ln w="25400" cap="flat" cmpd="sng" algn="ctr">
          <a:solidFill>
            <a:srgbClr val="CAE7AF"/>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100000"/>
            </a:lnSpc>
            <a:spcBef>
              <a:spcPct val="0"/>
            </a:spcBef>
            <a:spcAft>
              <a:spcPts val="1200"/>
            </a:spcAft>
            <a:buChar char="••"/>
          </a:pPr>
          <a:r>
            <a:rPr lang="en-CA" sz="1500" i="0" kern="1200" dirty="0" smtClean="0">
              <a:solidFill>
                <a:schemeClr val="tx1"/>
              </a:solidFill>
            </a:rPr>
            <a:t>Conference on </a:t>
          </a:r>
          <a:r>
            <a:rPr lang="en-CA" sz="1500" i="1" kern="1200" dirty="0" smtClean="0">
              <a:solidFill>
                <a:schemeClr val="tx1"/>
              </a:solidFill>
            </a:rPr>
            <a:t>Criminal Code</a:t>
          </a:r>
          <a:r>
            <a:rPr lang="en-CA" sz="1500" i="0" kern="1200" dirty="0" smtClean="0">
              <a:solidFill>
                <a:schemeClr val="tx1"/>
              </a:solidFill>
            </a:rPr>
            <a:t> offences and Canada’s criminal justice response to human trafficking</a:t>
          </a:r>
          <a:endParaRPr lang="en-US" sz="1500" b="0" i="0" kern="1200" dirty="0">
            <a:solidFill>
              <a:schemeClr val="tx1"/>
            </a:solidFill>
          </a:endParaRPr>
        </a:p>
        <a:p>
          <a:pPr marL="114300" lvl="1" indent="-114300" algn="l" defTabSz="666750">
            <a:lnSpc>
              <a:spcPct val="100000"/>
            </a:lnSpc>
            <a:spcBef>
              <a:spcPct val="0"/>
            </a:spcBef>
            <a:spcAft>
              <a:spcPts val="1200"/>
            </a:spcAft>
            <a:buChar char="••"/>
          </a:pPr>
          <a:r>
            <a:rPr lang="en-CA" sz="1500" i="0" kern="1200" dirty="0" smtClean="0">
              <a:solidFill>
                <a:schemeClr val="tx1"/>
              </a:solidFill>
            </a:rPr>
            <a:t>Awareness and training for criminal justice practitioners and law enforcement</a:t>
          </a:r>
          <a:endParaRPr lang="en-US" sz="1500" b="0" i="0" kern="1200" dirty="0">
            <a:solidFill>
              <a:schemeClr val="tx1"/>
            </a:solidFill>
          </a:endParaRPr>
        </a:p>
        <a:p>
          <a:pPr marL="114300" lvl="1" indent="-114300" algn="l" defTabSz="666750">
            <a:lnSpc>
              <a:spcPct val="100000"/>
            </a:lnSpc>
            <a:spcBef>
              <a:spcPct val="0"/>
            </a:spcBef>
            <a:spcAft>
              <a:spcPts val="600"/>
            </a:spcAft>
            <a:buChar char="••"/>
          </a:pPr>
          <a:r>
            <a:rPr lang="en-CA" sz="1500" i="0" kern="1200" dirty="0" smtClean="0">
              <a:solidFill>
                <a:schemeClr val="tx1"/>
              </a:solidFill>
            </a:rPr>
            <a:t>Capacity-building to detect and respond to suspected human trafficking cases</a:t>
          </a:r>
          <a:endParaRPr lang="en-US" sz="1500" b="0" i="0" kern="1200" dirty="0">
            <a:solidFill>
              <a:schemeClr val="tx1"/>
            </a:solidFill>
          </a:endParaRPr>
        </a:p>
      </dsp:txBody>
      <dsp:txXfrm rot="-5400000">
        <a:off x="2499610" y="655079"/>
        <a:ext cx="5113375" cy="1868371"/>
      </dsp:txXfrm>
    </dsp:sp>
    <dsp:sp modelId="{B9FB9EA5-52E6-475A-9A6E-7CE6A891728C}">
      <dsp:nvSpPr>
        <dsp:cNvPr id="0" name=""/>
        <dsp:cNvSpPr/>
      </dsp:nvSpPr>
      <dsp:spPr>
        <a:xfrm>
          <a:off x="0" y="585817"/>
          <a:ext cx="2497167" cy="2026771"/>
        </a:xfrm>
        <a:prstGeom prst="roundRect">
          <a:avLst/>
        </a:prstGeom>
        <a:solidFill>
          <a:srgbClr val="CAE7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Prosecution</a:t>
          </a:r>
        </a:p>
        <a:p>
          <a:pPr lvl="0" algn="ctr" defTabSz="800100">
            <a:lnSpc>
              <a:spcPct val="90000"/>
            </a:lnSpc>
            <a:spcBef>
              <a:spcPct val="0"/>
            </a:spcBef>
            <a:spcAft>
              <a:spcPct val="35000"/>
            </a:spcAft>
          </a:pPr>
          <a:r>
            <a:rPr lang="en-CA" sz="1600" b="0" i="0" kern="1200" dirty="0" smtClean="0">
              <a:solidFill>
                <a:schemeClr val="tx1"/>
              </a:solidFill>
            </a:rPr>
            <a:t>Increasing criminal justice system capacity to identify and prosecute human trafficking cases</a:t>
          </a:r>
          <a:r>
            <a:rPr lang="en-CA" sz="1800" b="0" i="0" kern="1200" dirty="0" smtClean="0">
              <a:solidFill>
                <a:schemeClr val="tx1"/>
              </a:solidFill>
            </a:rPr>
            <a:t>.</a:t>
          </a:r>
          <a:endParaRPr lang="en-US" sz="1800" b="1" kern="1200" dirty="0">
            <a:solidFill>
              <a:schemeClr val="tx1"/>
            </a:solidFill>
          </a:endParaRPr>
        </a:p>
      </dsp:txBody>
      <dsp:txXfrm>
        <a:off x="98939" y="684756"/>
        <a:ext cx="2299289" cy="18288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D70A1-3947-49AA-A2AC-72C1013A5102}">
      <dsp:nvSpPr>
        <dsp:cNvPr id="0" name=""/>
        <dsp:cNvSpPr/>
      </dsp:nvSpPr>
      <dsp:spPr>
        <a:xfrm rot="5400000">
          <a:off x="4171287" y="-1050510"/>
          <a:ext cx="1908806" cy="5176739"/>
        </a:xfrm>
        <a:prstGeom prst="round2SameRect">
          <a:avLst/>
        </a:prstGeom>
        <a:noFill/>
        <a:ln w="25400" cap="flat" cmpd="sng" algn="ctr">
          <a:solidFill>
            <a:srgbClr val="FF9999"/>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100000"/>
            </a:lnSpc>
            <a:spcBef>
              <a:spcPct val="0"/>
            </a:spcBef>
            <a:spcAft>
              <a:spcPts val="1200"/>
            </a:spcAft>
            <a:buChar char="••"/>
          </a:pPr>
          <a:r>
            <a:rPr lang="en-CA" sz="1500" kern="1200" dirty="0" smtClean="0">
              <a:solidFill>
                <a:schemeClr val="tx1"/>
              </a:solidFill>
            </a:rPr>
            <a:t>Increased stakeholder engagement</a:t>
          </a:r>
          <a:endParaRPr lang="en-US" sz="1500" kern="1200" dirty="0">
            <a:solidFill>
              <a:schemeClr val="tx1"/>
            </a:solidFill>
          </a:endParaRPr>
        </a:p>
        <a:p>
          <a:pPr marL="114300" lvl="1" indent="-114300" algn="l" defTabSz="666750">
            <a:lnSpc>
              <a:spcPct val="100000"/>
            </a:lnSpc>
            <a:spcBef>
              <a:spcPct val="0"/>
            </a:spcBef>
            <a:spcAft>
              <a:spcPts val="1200"/>
            </a:spcAft>
            <a:buChar char="••"/>
          </a:pPr>
          <a:r>
            <a:rPr lang="en-CA" sz="1500" kern="1200" dirty="0" smtClean="0">
              <a:solidFill>
                <a:schemeClr val="tx1"/>
              </a:solidFill>
            </a:rPr>
            <a:t>Enhanced international engagement approach</a:t>
          </a:r>
          <a:endParaRPr lang="en-US" sz="1500" kern="1200" dirty="0">
            <a:solidFill>
              <a:schemeClr val="tx1"/>
            </a:solidFill>
          </a:endParaRPr>
        </a:p>
        <a:p>
          <a:pPr marL="114300" lvl="1" indent="-114300" algn="l" defTabSz="666750">
            <a:lnSpc>
              <a:spcPct val="100000"/>
            </a:lnSpc>
            <a:spcBef>
              <a:spcPct val="0"/>
            </a:spcBef>
            <a:spcAft>
              <a:spcPts val="1200"/>
            </a:spcAft>
            <a:buChar char="••"/>
          </a:pPr>
          <a:r>
            <a:rPr lang="en-CA" sz="1500" kern="1200" dirty="0" smtClean="0">
              <a:solidFill>
                <a:schemeClr val="tx1"/>
              </a:solidFill>
            </a:rPr>
            <a:t>Appointment of a high-profile advisor on human trafficking</a:t>
          </a:r>
          <a:endParaRPr lang="en-US" sz="1500" kern="1200" dirty="0">
            <a:solidFill>
              <a:schemeClr val="tx1"/>
            </a:solidFill>
          </a:endParaRPr>
        </a:p>
      </dsp:txBody>
      <dsp:txXfrm rot="-5400000">
        <a:off x="2537321" y="676636"/>
        <a:ext cx="5083559" cy="1722446"/>
      </dsp:txXfrm>
    </dsp:sp>
    <dsp:sp modelId="{489C4517-107A-44C0-911E-09939722F7F2}">
      <dsp:nvSpPr>
        <dsp:cNvPr id="0" name=""/>
        <dsp:cNvSpPr/>
      </dsp:nvSpPr>
      <dsp:spPr>
        <a:xfrm>
          <a:off x="26255" y="516248"/>
          <a:ext cx="2500410" cy="2042623"/>
        </a:xfrm>
        <a:prstGeom prst="roundRect">
          <a:avLst/>
        </a:prstGeom>
        <a:solidFill>
          <a:srgbClr val="FF99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Partnerships</a:t>
          </a:r>
        </a:p>
        <a:p>
          <a:pPr lvl="0" algn="ctr" defTabSz="800100">
            <a:lnSpc>
              <a:spcPct val="90000"/>
            </a:lnSpc>
            <a:spcBef>
              <a:spcPct val="0"/>
            </a:spcBef>
            <a:spcAft>
              <a:spcPct val="35000"/>
            </a:spcAft>
          </a:pPr>
          <a:r>
            <a:rPr lang="en-CA" sz="1600" b="0" kern="1200" dirty="0" smtClean="0">
              <a:solidFill>
                <a:schemeClr val="tx1"/>
              </a:solidFill>
            </a:rPr>
            <a:t>Building and improving national and international coordination and cooperation</a:t>
          </a:r>
          <a:r>
            <a:rPr lang="en-CA" sz="1200" b="0" kern="1200" dirty="0" smtClean="0">
              <a:solidFill>
                <a:schemeClr val="tx1"/>
              </a:solidFill>
            </a:rPr>
            <a:t>.</a:t>
          </a:r>
          <a:endParaRPr lang="en-US" sz="1200" b="0" kern="1200" dirty="0">
            <a:solidFill>
              <a:schemeClr val="tx1"/>
            </a:solidFill>
          </a:endParaRPr>
        </a:p>
      </dsp:txBody>
      <dsp:txXfrm>
        <a:off x="125968" y="615961"/>
        <a:ext cx="2300984" cy="18431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44D90-71C7-4887-B32A-53060449D11D}">
      <dsp:nvSpPr>
        <dsp:cNvPr id="0" name=""/>
        <dsp:cNvSpPr/>
      </dsp:nvSpPr>
      <dsp:spPr>
        <a:xfrm rot="5400000">
          <a:off x="4292058" y="20473"/>
          <a:ext cx="3119810" cy="4755272"/>
        </a:xfrm>
        <a:prstGeom prst="round2SameRect">
          <a:avLst/>
        </a:prstGeom>
        <a:noFill/>
        <a:ln w="25400" cap="flat" cmpd="sng" algn="ctr">
          <a:solidFill>
            <a:schemeClr val="accent2">
              <a:lumMod val="20000"/>
              <a:lumOff val="8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endParaRPr lang="en-US" sz="1500" b="0" kern="1200" dirty="0">
            <a:solidFill>
              <a:schemeClr val="tx1"/>
            </a:solidFill>
          </a:endParaRPr>
        </a:p>
        <a:p>
          <a:pPr marL="114300" lvl="1" indent="-114300" algn="l" defTabSz="666750">
            <a:lnSpc>
              <a:spcPct val="90000"/>
            </a:lnSpc>
            <a:spcBef>
              <a:spcPct val="0"/>
            </a:spcBef>
            <a:spcAft>
              <a:spcPts val="0"/>
            </a:spcAft>
            <a:buChar char="••"/>
          </a:pPr>
          <a:endParaRPr lang="en-US" sz="1500" b="0" kern="1200" dirty="0">
            <a:solidFill>
              <a:schemeClr val="tx1"/>
            </a:solidFill>
          </a:endParaRPr>
        </a:p>
        <a:p>
          <a:pPr marL="114300" lvl="1" indent="-114300" algn="l" defTabSz="666750">
            <a:lnSpc>
              <a:spcPct val="90000"/>
            </a:lnSpc>
            <a:spcBef>
              <a:spcPct val="0"/>
            </a:spcBef>
            <a:spcAft>
              <a:spcPts val="0"/>
            </a:spcAft>
            <a:buChar char="••"/>
          </a:pPr>
          <a:r>
            <a:rPr lang="en-US" sz="1500" b="0" kern="1200" dirty="0" smtClean="0">
              <a:solidFill>
                <a:schemeClr val="tx1"/>
              </a:solidFill>
            </a:rPr>
            <a:t>National Awareness Campaign that focuses on increasing public and parental understanding that children (persons under 18) could be at risk of online CSE</a:t>
          </a:r>
          <a:endParaRPr lang="en-US" sz="1500" b="0" kern="1200" dirty="0">
            <a:solidFill>
              <a:schemeClr val="tx1"/>
            </a:solidFill>
          </a:endParaRPr>
        </a:p>
        <a:p>
          <a:pPr marL="114300" lvl="1" indent="-114300" algn="l" defTabSz="666750">
            <a:lnSpc>
              <a:spcPct val="90000"/>
            </a:lnSpc>
            <a:spcBef>
              <a:spcPct val="0"/>
            </a:spcBef>
            <a:spcAft>
              <a:spcPts val="0"/>
            </a:spcAft>
            <a:buChar char="••"/>
          </a:pPr>
          <a:endParaRPr lang="en-US" sz="1500" b="0" kern="1200" dirty="0">
            <a:solidFill>
              <a:schemeClr val="tx1"/>
            </a:solidFill>
          </a:endParaRPr>
        </a:p>
        <a:p>
          <a:pPr marL="114300" lvl="1" indent="-114300" algn="l" defTabSz="666750">
            <a:lnSpc>
              <a:spcPct val="90000"/>
            </a:lnSpc>
            <a:spcBef>
              <a:spcPct val="0"/>
            </a:spcBef>
            <a:spcAft>
              <a:spcPts val="0"/>
            </a:spcAft>
            <a:buChar char="••"/>
          </a:pPr>
          <a:r>
            <a:rPr lang="en-US" sz="1500" b="0" kern="1200" dirty="0" smtClean="0"/>
            <a:t>Targeted Awareness (i.e. White Ribbon Campaign in ON and PLEA Community Services of BC)</a:t>
          </a:r>
          <a:endParaRPr lang="en-US" sz="1500" b="0" kern="1200" dirty="0"/>
        </a:p>
        <a:p>
          <a:pPr marL="114300" lvl="1" indent="-114300" algn="l" defTabSz="666750">
            <a:lnSpc>
              <a:spcPct val="90000"/>
            </a:lnSpc>
            <a:spcBef>
              <a:spcPct val="0"/>
            </a:spcBef>
            <a:spcAft>
              <a:spcPts val="0"/>
            </a:spcAft>
            <a:buChar char="••"/>
          </a:pPr>
          <a:endParaRPr lang="en-US" sz="1500" b="0" kern="1200" dirty="0"/>
        </a:p>
        <a:p>
          <a:pPr marL="114300" lvl="1" indent="-114300" algn="l" defTabSz="666750">
            <a:lnSpc>
              <a:spcPct val="90000"/>
            </a:lnSpc>
            <a:spcBef>
              <a:spcPct val="0"/>
            </a:spcBef>
            <a:spcAft>
              <a:spcPts val="0"/>
            </a:spcAft>
            <a:buChar char="••"/>
          </a:pPr>
          <a:r>
            <a:rPr lang="en-US" sz="1500" b="0" kern="1200" dirty="0" smtClean="0"/>
            <a:t>Support to C3P: Awareness, Education, and Resources (i.e. Kids in the know; Protect Kids Online; Commit to Kids)</a:t>
          </a:r>
          <a:endParaRPr lang="en-US" sz="1500" b="0" kern="1200" dirty="0"/>
        </a:p>
        <a:p>
          <a:pPr marL="114300" lvl="1" indent="-114300" algn="l" defTabSz="666750">
            <a:lnSpc>
              <a:spcPct val="90000"/>
            </a:lnSpc>
            <a:spcBef>
              <a:spcPct val="0"/>
            </a:spcBef>
            <a:spcAft>
              <a:spcPts val="0"/>
            </a:spcAft>
            <a:buChar char="••"/>
          </a:pPr>
          <a:endParaRPr lang="en-US" sz="1500" b="0" kern="1200" dirty="0"/>
        </a:p>
        <a:p>
          <a:pPr marL="114300" lvl="1" indent="-114300" algn="l" defTabSz="666750">
            <a:lnSpc>
              <a:spcPct val="90000"/>
            </a:lnSpc>
            <a:spcBef>
              <a:spcPct val="0"/>
            </a:spcBef>
            <a:spcAft>
              <a:spcPts val="0"/>
            </a:spcAft>
            <a:buChar char="••"/>
          </a:pPr>
          <a:r>
            <a:rPr lang="en-US" sz="1500" b="0" kern="1200" dirty="0" smtClean="0"/>
            <a:t>Pilot Prevention Program for individuals at-risk of offending</a:t>
          </a:r>
          <a:endParaRPr lang="en-US" sz="1500" b="0" kern="1200" dirty="0"/>
        </a:p>
        <a:p>
          <a:pPr marL="114300" lvl="1" indent="-114300" algn="l" defTabSz="666750">
            <a:lnSpc>
              <a:spcPct val="90000"/>
            </a:lnSpc>
            <a:spcBef>
              <a:spcPct val="0"/>
            </a:spcBef>
            <a:spcAft>
              <a:spcPct val="15000"/>
            </a:spcAft>
            <a:buChar char="••"/>
          </a:pPr>
          <a:endParaRPr lang="en-US" sz="1500" b="0" kern="1200" dirty="0"/>
        </a:p>
        <a:p>
          <a:pPr marL="114300" lvl="1" indent="-114300" algn="l" defTabSz="666750">
            <a:lnSpc>
              <a:spcPct val="90000"/>
            </a:lnSpc>
            <a:spcBef>
              <a:spcPct val="0"/>
            </a:spcBef>
            <a:spcAft>
              <a:spcPct val="15000"/>
            </a:spcAft>
            <a:buChar char="••"/>
          </a:pPr>
          <a:endParaRPr lang="en-US" sz="1500" b="0" kern="1200" dirty="0"/>
        </a:p>
      </dsp:txBody>
      <dsp:txXfrm rot="-5400000">
        <a:off x="3474328" y="990501"/>
        <a:ext cx="4602975" cy="2815216"/>
      </dsp:txXfrm>
    </dsp:sp>
    <dsp:sp modelId="{6C88A173-8050-429E-B602-3CA36509BC38}">
      <dsp:nvSpPr>
        <dsp:cNvPr id="0" name=""/>
        <dsp:cNvSpPr/>
      </dsp:nvSpPr>
      <dsp:spPr>
        <a:xfrm>
          <a:off x="14562" y="1220331"/>
          <a:ext cx="3472247" cy="2307187"/>
        </a:xfrm>
        <a:prstGeom prst="round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Prevention &amp; Awareness </a:t>
          </a:r>
        </a:p>
        <a:p>
          <a:pPr lvl="0" algn="ctr" defTabSz="800100">
            <a:lnSpc>
              <a:spcPct val="90000"/>
            </a:lnSpc>
            <a:spcBef>
              <a:spcPct val="0"/>
            </a:spcBef>
            <a:spcAft>
              <a:spcPct val="35000"/>
            </a:spcAft>
          </a:pPr>
          <a:r>
            <a:rPr lang="en-US" sz="1600" kern="1200" dirty="0" smtClean="0">
              <a:solidFill>
                <a:schemeClr val="tx1"/>
              </a:solidFill>
            </a:rPr>
            <a:t>Raising awareness of the risks of online CSE; reducing stigma around reporting; and supporting initiatives that help prevent CSE on the Internet</a:t>
          </a:r>
          <a:endParaRPr lang="en-US" sz="1600" b="1" kern="1200" dirty="0">
            <a:solidFill>
              <a:schemeClr val="tx1"/>
            </a:solidFill>
          </a:endParaRPr>
        </a:p>
      </dsp:txBody>
      <dsp:txXfrm>
        <a:off x="127190" y="1332959"/>
        <a:ext cx="3246991" cy="20819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5FC42-22EB-4676-AA0C-1B2AC1D307BD}">
      <dsp:nvSpPr>
        <dsp:cNvPr id="0" name=""/>
        <dsp:cNvSpPr/>
      </dsp:nvSpPr>
      <dsp:spPr>
        <a:xfrm rot="5400000">
          <a:off x="3869659" y="-1017854"/>
          <a:ext cx="2474350" cy="5214449"/>
        </a:xfrm>
        <a:prstGeom prst="round2SameRect">
          <a:avLst/>
        </a:prstGeom>
        <a:noFill/>
        <a:ln w="25400" cap="flat" cmpd="sng" algn="ctr">
          <a:solidFill>
            <a:srgbClr val="CAE7AF"/>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100000"/>
            </a:lnSpc>
            <a:spcBef>
              <a:spcPct val="0"/>
            </a:spcBef>
            <a:spcAft>
              <a:spcPts val="0"/>
            </a:spcAft>
            <a:buChar char="••"/>
          </a:pPr>
          <a:r>
            <a:rPr lang="en-US" sz="1500" b="0" i="0" kern="1200" dirty="0" smtClean="0">
              <a:solidFill>
                <a:schemeClr val="tx1"/>
              </a:solidFill>
            </a:rPr>
            <a:t>Cybertip.ca: Canada’s National tip line for reporting suspected cases of online CSE</a:t>
          </a:r>
          <a:endParaRPr lang="en-US" sz="1500" b="0" i="0" kern="1200" dirty="0">
            <a:solidFill>
              <a:schemeClr val="tx1"/>
            </a:solidFill>
          </a:endParaRPr>
        </a:p>
        <a:p>
          <a:pPr marL="114300" lvl="1" indent="-114300" algn="l" defTabSz="666750">
            <a:lnSpc>
              <a:spcPct val="100000"/>
            </a:lnSpc>
            <a:spcBef>
              <a:spcPct val="0"/>
            </a:spcBef>
            <a:spcAft>
              <a:spcPts val="0"/>
            </a:spcAft>
            <a:buChar char="••"/>
          </a:pPr>
          <a:endParaRPr lang="en-US" sz="1500" b="0" i="0" kern="1200" dirty="0">
            <a:solidFill>
              <a:schemeClr val="tx1"/>
            </a:solidFill>
          </a:endParaRPr>
        </a:p>
        <a:p>
          <a:pPr marL="114300" lvl="1" indent="-114300" algn="l" defTabSz="666750">
            <a:lnSpc>
              <a:spcPct val="100000"/>
            </a:lnSpc>
            <a:spcBef>
              <a:spcPct val="0"/>
            </a:spcBef>
            <a:spcAft>
              <a:spcPts val="0"/>
            </a:spcAft>
            <a:buChar char="••"/>
          </a:pPr>
          <a:r>
            <a:rPr lang="en-US" sz="1500" kern="1200" dirty="0" smtClean="0">
              <a:solidFill>
                <a:schemeClr val="tx1"/>
              </a:solidFill>
              <a:effectLst/>
              <a:latin typeface="+mn-lt"/>
              <a:ea typeface="+mn-ea"/>
              <a:cs typeface="+mn-cs"/>
            </a:rPr>
            <a:t>RCMP investigative support for Canadian and International law enforcement agencies</a:t>
          </a:r>
          <a:endParaRPr lang="en-US" sz="1500" b="0" i="0" kern="1200" dirty="0">
            <a:solidFill>
              <a:schemeClr val="tx1"/>
            </a:solidFill>
          </a:endParaRPr>
        </a:p>
        <a:p>
          <a:pPr marL="114300" lvl="1" indent="-114300" algn="l" defTabSz="666750">
            <a:lnSpc>
              <a:spcPct val="100000"/>
            </a:lnSpc>
            <a:spcBef>
              <a:spcPct val="0"/>
            </a:spcBef>
            <a:spcAft>
              <a:spcPts val="0"/>
            </a:spcAft>
            <a:buChar char="••"/>
          </a:pPr>
          <a:endParaRPr lang="en-US" sz="1500" b="0" i="0" kern="1200" dirty="0">
            <a:solidFill>
              <a:schemeClr val="tx1"/>
            </a:solidFill>
          </a:endParaRPr>
        </a:p>
        <a:p>
          <a:pPr marL="114300" lvl="1" indent="-114300" algn="l" defTabSz="666750">
            <a:lnSpc>
              <a:spcPct val="100000"/>
            </a:lnSpc>
            <a:spcBef>
              <a:spcPct val="0"/>
            </a:spcBef>
            <a:spcAft>
              <a:spcPts val="0"/>
            </a:spcAft>
            <a:buChar char="••"/>
          </a:pPr>
          <a:r>
            <a:rPr lang="en-US" sz="1500" b="0" i="0" kern="1200" dirty="0" smtClean="0">
              <a:solidFill>
                <a:schemeClr val="tx1"/>
              </a:solidFill>
            </a:rPr>
            <a:t>Funding for local Internet Child Exploitation Units – agreements in place with ON, QC, and AB</a:t>
          </a:r>
          <a:endParaRPr lang="en-US" sz="1500" b="0" i="0" kern="1200" dirty="0">
            <a:solidFill>
              <a:schemeClr val="tx1"/>
            </a:solidFill>
          </a:endParaRPr>
        </a:p>
        <a:p>
          <a:pPr marL="114300" lvl="1" indent="-114300" algn="l" defTabSz="666750">
            <a:lnSpc>
              <a:spcPct val="100000"/>
            </a:lnSpc>
            <a:spcBef>
              <a:spcPct val="0"/>
            </a:spcBef>
            <a:spcAft>
              <a:spcPts val="0"/>
            </a:spcAft>
            <a:buChar char="••"/>
          </a:pPr>
          <a:endParaRPr lang="en-US" sz="1500" b="0" i="0" kern="1200" dirty="0">
            <a:solidFill>
              <a:schemeClr val="tx1"/>
            </a:solidFill>
          </a:endParaRPr>
        </a:p>
        <a:p>
          <a:pPr marL="114300" lvl="1" indent="-114300" algn="l" defTabSz="666750">
            <a:lnSpc>
              <a:spcPct val="100000"/>
            </a:lnSpc>
            <a:spcBef>
              <a:spcPct val="0"/>
            </a:spcBef>
            <a:spcAft>
              <a:spcPts val="0"/>
            </a:spcAft>
            <a:buChar char="••"/>
          </a:pPr>
          <a:r>
            <a:rPr lang="en-CA" sz="1500" i="0" kern="1200" dirty="0" smtClean="0">
              <a:solidFill>
                <a:schemeClr val="tx1"/>
              </a:solidFill>
            </a:rPr>
            <a:t>Training for criminal justice practitioners and law enforcement</a:t>
          </a:r>
          <a:endParaRPr lang="en-US" sz="1500" b="0" i="0" kern="1200" dirty="0">
            <a:solidFill>
              <a:schemeClr val="tx1"/>
            </a:solidFill>
          </a:endParaRPr>
        </a:p>
      </dsp:txBody>
      <dsp:txXfrm rot="-5400000">
        <a:off x="2499610" y="472983"/>
        <a:ext cx="5093661" cy="2232774"/>
      </dsp:txXfrm>
    </dsp:sp>
    <dsp:sp modelId="{B9FB9EA5-52E6-475A-9A6E-7CE6A891728C}">
      <dsp:nvSpPr>
        <dsp:cNvPr id="0" name=""/>
        <dsp:cNvSpPr/>
      </dsp:nvSpPr>
      <dsp:spPr>
        <a:xfrm>
          <a:off x="0" y="586903"/>
          <a:ext cx="2497167" cy="2024792"/>
        </a:xfrm>
        <a:prstGeom prst="roundRect">
          <a:avLst/>
        </a:prstGeom>
        <a:solidFill>
          <a:srgbClr val="CAE7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Pursuit, Disruption, and Prosecution</a:t>
          </a:r>
        </a:p>
        <a:p>
          <a:pPr lvl="0" algn="ctr" defTabSz="800100">
            <a:lnSpc>
              <a:spcPct val="90000"/>
            </a:lnSpc>
            <a:spcBef>
              <a:spcPct val="0"/>
            </a:spcBef>
            <a:spcAft>
              <a:spcPct val="35000"/>
            </a:spcAft>
          </a:pPr>
          <a:r>
            <a:rPr lang="en-US" sz="1600" kern="1200" dirty="0" smtClean="0">
              <a:solidFill>
                <a:schemeClr val="tx1"/>
              </a:solidFill>
            </a:rPr>
            <a:t>Identifying, apprehending, and prosecuting offenders.</a:t>
          </a:r>
          <a:endParaRPr lang="en-US" sz="1600" b="1" kern="1200" dirty="0">
            <a:solidFill>
              <a:schemeClr val="tx1"/>
            </a:solidFill>
          </a:endParaRPr>
        </a:p>
      </dsp:txBody>
      <dsp:txXfrm>
        <a:off x="98842" y="685745"/>
        <a:ext cx="2299483" cy="18271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651DC-9209-4769-8958-E65421C32861}">
      <dsp:nvSpPr>
        <dsp:cNvPr id="0" name=""/>
        <dsp:cNvSpPr/>
      </dsp:nvSpPr>
      <dsp:spPr>
        <a:xfrm rot="5400000">
          <a:off x="3926675" y="-1538277"/>
          <a:ext cx="2241399" cy="5937240"/>
        </a:xfrm>
        <a:prstGeom prst="round2SameRect">
          <a:avLst/>
        </a:prstGeom>
        <a:noFill/>
        <a:ln w="25400" cap="flat" cmpd="sng" algn="ctr">
          <a:solidFill>
            <a:srgbClr val="FFDBB7"/>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100000"/>
            </a:lnSpc>
            <a:spcBef>
              <a:spcPct val="0"/>
            </a:spcBef>
            <a:spcAft>
              <a:spcPts val="0"/>
            </a:spcAft>
            <a:buChar char="••"/>
          </a:pPr>
          <a:r>
            <a:rPr lang="en-CA" sz="1500" b="0" kern="1200" dirty="0" smtClean="0"/>
            <a:t>Victim identification by law enforcement</a:t>
          </a:r>
          <a:endParaRPr lang="en-US" sz="1500" b="0" i="0" kern="1200" dirty="0">
            <a:solidFill>
              <a:schemeClr val="tx1"/>
            </a:solidFill>
          </a:endParaRPr>
        </a:p>
        <a:p>
          <a:pPr marL="114300" lvl="1" indent="-114300" algn="l" defTabSz="666750">
            <a:lnSpc>
              <a:spcPct val="100000"/>
            </a:lnSpc>
            <a:spcBef>
              <a:spcPct val="0"/>
            </a:spcBef>
            <a:spcAft>
              <a:spcPts val="0"/>
            </a:spcAft>
            <a:buChar char="••"/>
          </a:pPr>
          <a:endParaRPr lang="en-US" sz="1500" b="0" i="0" kern="1200" dirty="0">
            <a:solidFill>
              <a:schemeClr val="tx1"/>
            </a:solidFill>
          </a:endParaRPr>
        </a:p>
        <a:p>
          <a:pPr marL="114300" lvl="1" indent="-114300" algn="l" defTabSz="666750">
            <a:lnSpc>
              <a:spcPct val="100000"/>
            </a:lnSpc>
            <a:spcBef>
              <a:spcPct val="0"/>
            </a:spcBef>
            <a:spcAft>
              <a:spcPts val="0"/>
            </a:spcAft>
            <a:buChar char="••"/>
          </a:pPr>
          <a:r>
            <a:rPr lang="en-US" sz="1500" b="0" kern="1200" dirty="0" smtClean="0"/>
            <a:t>C3P </a:t>
          </a:r>
          <a:r>
            <a:rPr lang="en-US" sz="1500" b="0" i="1" kern="1200" dirty="0" smtClean="0"/>
            <a:t>Project Arachnid - </a:t>
          </a:r>
          <a:r>
            <a:rPr lang="en-US" sz="1500" b="0" i="0" kern="1200" dirty="0" smtClean="0"/>
            <a:t>a web crawling tool to identify child sexual abuse material and send take-down notices to internet service providers</a:t>
          </a:r>
          <a:endParaRPr lang="en-US" sz="1500" b="0" i="0" kern="1200" dirty="0">
            <a:solidFill>
              <a:schemeClr val="tx1"/>
            </a:solidFill>
          </a:endParaRPr>
        </a:p>
        <a:p>
          <a:pPr marL="114300" lvl="1" indent="-114300" algn="l" defTabSz="666750">
            <a:lnSpc>
              <a:spcPct val="100000"/>
            </a:lnSpc>
            <a:spcBef>
              <a:spcPct val="0"/>
            </a:spcBef>
            <a:spcAft>
              <a:spcPts val="0"/>
            </a:spcAft>
            <a:buChar char="••"/>
          </a:pPr>
          <a:endParaRPr lang="en-US" sz="1500" b="0" i="0" kern="1200" dirty="0">
            <a:solidFill>
              <a:schemeClr val="tx1"/>
            </a:solidFill>
          </a:endParaRPr>
        </a:p>
        <a:p>
          <a:pPr marL="114300" lvl="1" indent="-114300" algn="l" defTabSz="666750">
            <a:lnSpc>
              <a:spcPct val="100000"/>
            </a:lnSpc>
            <a:spcBef>
              <a:spcPct val="0"/>
            </a:spcBef>
            <a:spcAft>
              <a:spcPts val="0"/>
            </a:spcAft>
            <a:buChar char="••"/>
          </a:pPr>
          <a:r>
            <a:rPr lang="en-US" sz="1500" b="0" kern="1200" dirty="0" smtClean="0"/>
            <a:t>C3P Victim Support strategy – includes survivor networks and an advocacy group; provides resources for victims and families </a:t>
          </a:r>
          <a:endParaRPr lang="en-US" sz="1500" b="0" i="0" kern="1200" dirty="0">
            <a:solidFill>
              <a:schemeClr val="tx1"/>
            </a:solidFill>
          </a:endParaRPr>
        </a:p>
        <a:p>
          <a:pPr marL="114300" lvl="1" indent="-114300" algn="l" defTabSz="666750">
            <a:lnSpc>
              <a:spcPct val="90000"/>
            </a:lnSpc>
            <a:spcBef>
              <a:spcPct val="0"/>
            </a:spcBef>
            <a:spcAft>
              <a:spcPct val="15000"/>
            </a:spcAft>
            <a:buChar char="••"/>
          </a:pPr>
          <a:endParaRPr lang="en-US" sz="1500" kern="1200" dirty="0"/>
        </a:p>
      </dsp:txBody>
      <dsp:txXfrm rot="-5400000">
        <a:off x="2078755" y="419059"/>
        <a:ext cx="5827824" cy="2022567"/>
      </dsp:txXfrm>
    </dsp:sp>
    <dsp:sp modelId="{039E56A2-923C-4F37-A831-37448B10EF24}">
      <dsp:nvSpPr>
        <dsp:cNvPr id="0" name=""/>
        <dsp:cNvSpPr/>
      </dsp:nvSpPr>
      <dsp:spPr>
        <a:xfrm>
          <a:off x="11011" y="462609"/>
          <a:ext cx="2087850" cy="1866609"/>
        </a:xfrm>
        <a:prstGeom prst="roundRect">
          <a:avLst/>
        </a:prstGeom>
        <a:solidFill>
          <a:srgbClr val="FFDB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Protection</a:t>
          </a:r>
        </a:p>
        <a:p>
          <a:pPr lvl="0" algn="ctr" defTabSz="800100">
            <a:lnSpc>
              <a:spcPct val="90000"/>
            </a:lnSpc>
            <a:spcBef>
              <a:spcPct val="0"/>
            </a:spcBef>
            <a:spcAft>
              <a:spcPct val="35000"/>
            </a:spcAft>
          </a:pPr>
          <a:r>
            <a:rPr lang="en-US" sz="1600" b="0" kern="1200" dirty="0" smtClean="0">
              <a:solidFill>
                <a:schemeClr val="tx1"/>
              </a:solidFill>
            </a:rPr>
            <a:t>Provide support and protection for victims, including to prevent re-victimization</a:t>
          </a:r>
          <a:endParaRPr lang="en-US" sz="1600" b="0" kern="1200" dirty="0">
            <a:solidFill>
              <a:schemeClr val="tx1"/>
            </a:solidFill>
          </a:endParaRPr>
        </a:p>
      </dsp:txBody>
      <dsp:txXfrm>
        <a:off x="102131" y="553729"/>
        <a:ext cx="1905610" cy="16843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E4E856-1EB5-4CFD-934E-4EE7854468B2}">
      <dsp:nvSpPr>
        <dsp:cNvPr id="0" name=""/>
        <dsp:cNvSpPr/>
      </dsp:nvSpPr>
      <dsp:spPr>
        <a:xfrm rot="5400000">
          <a:off x="3419551" y="-447749"/>
          <a:ext cx="2935024" cy="5202111"/>
        </a:xfrm>
        <a:prstGeom prst="round2SameRect">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100000"/>
            </a:lnSpc>
            <a:spcBef>
              <a:spcPct val="0"/>
            </a:spcBef>
            <a:spcAft>
              <a:spcPts val="600"/>
            </a:spcAft>
            <a:buChar char="••"/>
          </a:pPr>
          <a:endParaRPr lang="en-US" sz="1200" i="0" kern="1200" dirty="0">
            <a:solidFill>
              <a:schemeClr val="tx1"/>
            </a:solidFill>
          </a:endParaRPr>
        </a:p>
        <a:p>
          <a:pPr marL="114300" lvl="1" indent="-114300" algn="l" defTabSz="666750">
            <a:lnSpc>
              <a:spcPct val="100000"/>
            </a:lnSpc>
            <a:spcBef>
              <a:spcPct val="0"/>
            </a:spcBef>
            <a:spcAft>
              <a:spcPts val="1200"/>
            </a:spcAft>
            <a:buChar char="••"/>
          </a:pPr>
          <a:endParaRPr lang="en-US" sz="1500" i="0" kern="1200" dirty="0">
            <a:solidFill>
              <a:schemeClr val="tx1"/>
            </a:solidFill>
          </a:endParaRPr>
        </a:p>
        <a:p>
          <a:pPr marL="114300" lvl="1" indent="-114300" algn="l" defTabSz="666750">
            <a:lnSpc>
              <a:spcPct val="100000"/>
            </a:lnSpc>
            <a:spcBef>
              <a:spcPct val="0"/>
            </a:spcBef>
            <a:spcAft>
              <a:spcPts val="0"/>
            </a:spcAft>
            <a:buChar char="••"/>
          </a:pPr>
          <a:r>
            <a:rPr lang="en-US" sz="1500" i="0" kern="1200" dirty="0" smtClean="0">
              <a:solidFill>
                <a:schemeClr val="tx1"/>
              </a:solidFill>
            </a:rPr>
            <a:t>Build partnerships across federal government and with provincial and territorial government partners</a:t>
          </a:r>
          <a:endParaRPr lang="en-US" sz="1500" i="0" kern="1200" dirty="0">
            <a:solidFill>
              <a:schemeClr val="tx1"/>
            </a:solidFill>
          </a:endParaRPr>
        </a:p>
        <a:p>
          <a:pPr marL="114300" lvl="1" indent="-114300" algn="l" defTabSz="666750">
            <a:lnSpc>
              <a:spcPct val="100000"/>
            </a:lnSpc>
            <a:spcBef>
              <a:spcPct val="0"/>
            </a:spcBef>
            <a:spcAft>
              <a:spcPts val="0"/>
            </a:spcAft>
            <a:buChar char="••"/>
          </a:pPr>
          <a:endParaRPr lang="en-US" sz="1500" i="0" kern="1200" dirty="0">
            <a:solidFill>
              <a:schemeClr val="tx1"/>
            </a:solidFill>
          </a:endParaRPr>
        </a:p>
        <a:p>
          <a:pPr marL="114300" lvl="1" indent="-114300" algn="l" defTabSz="666750">
            <a:lnSpc>
              <a:spcPct val="100000"/>
            </a:lnSpc>
            <a:spcBef>
              <a:spcPct val="0"/>
            </a:spcBef>
            <a:spcAft>
              <a:spcPts val="0"/>
            </a:spcAft>
            <a:buChar char="••"/>
          </a:pPr>
          <a:r>
            <a:rPr lang="en-US" sz="1500" i="0" kern="1200" dirty="0" smtClean="0">
              <a:solidFill>
                <a:schemeClr val="tx1"/>
              </a:solidFill>
            </a:rPr>
            <a:t>Collaborate with international government bodies (e.g., Implement Voluntary Principles to guide industry efforts to combat online child sexual exploitation)</a:t>
          </a:r>
          <a:endParaRPr lang="en-US" sz="1500" i="0" kern="1200" dirty="0">
            <a:solidFill>
              <a:schemeClr val="tx1"/>
            </a:solidFill>
          </a:endParaRPr>
        </a:p>
        <a:p>
          <a:pPr marL="114300" lvl="1" indent="-114300" algn="l" defTabSz="666750">
            <a:lnSpc>
              <a:spcPct val="100000"/>
            </a:lnSpc>
            <a:spcBef>
              <a:spcPct val="0"/>
            </a:spcBef>
            <a:spcAft>
              <a:spcPts val="0"/>
            </a:spcAft>
            <a:buChar char="••"/>
          </a:pPr>
          <a:endParaRPr lang="en-US" sz="1500" i="0" kern="1200" dirty="0">
            <a:solidFill>
              <a:schemeClr val="tx1"/>
            </a:solidFill>
          </a:endParaRPr>
        </a:p>
        <a:p>
          <a:pPr marL="114300" lvl="1" indent="-114300" algn="l" defTabSz="666750">
            <a:lnSpc>
              <a:spcPct val="100000"/>
            </a:lnSpc>
            <a:spcBef>
              <a:spcPct val="0"/>
            </a:spcBef>
            <a:spcAft>
              <a:spcPts val="0"/>
            </a:spcAft>
            <a:buChar char="••"/>
          </a:pPr>
          <a:r>
            <a:rPr lang="en-US" sz="1500" i="0" kern="1200" dirty="0" smtClean="0">
              <a:solidFill>
                <a:schemeClr val="tx1"/>
              </a:solidFill>
            </a:rPr>
            <a:t>Engage Industry stakeholders, current focus on gaming industry</a:t>
          </a:r>
          <a:endParaRPr lang="en-US" sz="1500" i="0" kern="1200" dirty="0">
            <a:solidFill>
              <a:schemeClr val="tx1"/>
            </a:solidFill>
          </a:endParaRPr>
        </a:p>
        <a:p>
          <a:pPr marL="114300" lvl="1" indent="-114300" algn="l" defTabSz="666750">
            <a:lnSpc>
              <a:spcPct val="100000"/>
            </a:lnSpc>
            <a:spcBef>
              <a:spcPct val="0"/>
            </a:spcBef>
            <a:spcAft>
              <a:spcPts val="0"/>
            </a:spcAft>
            <a:buChar char="••"/>
          </a:pPr>
          <a:endParaRPr lang="en-US" sz="1500" i="0" kern="1200" dirty="0">
            <a:solidFill>
              <a:schemeClr val="tx1"/>
            </a:solidFill>
          </a:endParaRPr>
        </a:p>
        <a:p>
          <a:pPr marL="114300" lvl="1" indent="-114300" algn="l" defTabSz="666750">
            <a:lnSpc>
              <a:spcPct val="100000"/>
            </a:lnSpc>
            <a:spcBef>
              <a:spcPct val="0"/>
            </a:spcBef>
            <a:spcAft>
              <a:spcPts val="0"/>
            </a:spcAft>
            <a:buChar char="••"/>
          </a:pPr>
          <a:r>
            <a:rPr lang="en-US" sz="1500" i="0" kern="1200" dirty="0" smtClean="0">
              <a:solidFill>
                <a:schemeClr val="tx1"/>
              </a:solidFill>
            </a:rPr>
            <a:t>Research to advance knowledge of online CSE and inform policy</a:t>
          </a:r>
          <a:endParaRPr lang="en-US" sz="1500" i="0" kern="1200" dirty="0">
            <a:solidFill>
              <a:schemeClr val="tx1"/>
            </a:solidFill>
          </a:endParaRPr>
        </a:p>
        <a:p>
          <a:pPr marL="114300" lvl="1" indent="-114300" algn="l" defTabSz="666750">
            <a:lnSpc>
              <a:spcPct val="90000"/>
            </a:lnSpc>
            <a:spcBef>
              <a:spcPct val="0"/>
            </a:spcBef>
            <a:spcAft>
              <a:spcPct val="15000"/>
            </a:spcAft>
            <a:buChar char="••"/>
          </a:pPr>
          <a:endParaRPr lang="en-US" sz="1500" i="0" kern="1200" dirty="0">
            <a:solidFill>
              <a:schemeClr val="tx1"/>
            </a:solidFill>
          </a:endParaRPr>
        </a:p>
        <a:p>
          <a:pPr marL="171450" lvl="1" indent="-171450" algn="l" defTabSz="711200">
            <a:lnSpc>
              <a:spcPct val="90000"/>
            </a:lnSpc>
            <a:spcBef>
              <a:spcPct val="0"/>
            </a:spcBef>
            <a:spcAft>
              <a:spcPct val="15000"/>
            </a:spcAft>
            <a:buChar char="••"/>
          </a:pPr>
          <a:endParaRPr lang="en-US" sz="1600" i="0" kern="1200" dirty="0">
            <a:solidFill>
              <a:schemeClr val="tx1"/>
            </a:solidFill>
          </a:endParaRPr>
        </a:p>
        <a:p>
          <a:pPr marL="114300" lvl="1" indent="-114300" algn="l" defTabSz="533400">
            <a:lnSpc>
              <a:spcPct val="100000"/>
            </a:lnSpc>
            <a:spcBef>
              <a:spcPct val="0"/>
            </a:spcBef>
            <a:spcAft>
              <a:spcPts val="600"/>
            </a:spcAft>
            <a:buChar char="••"/>
          </a:pPr>
          <a:endParaRPr lang="en-US" sz="1200" i="0" kern="1200" dirty="0">
            <a:solidFill>
              <a:schemeClr val="tx1"/>
            </a:solidFill>
          </a:endParaRPr>
        </a:p>
      </dsp:txBody>
      <dsp:txXfrm rot="-5400000">
        <a:off x="2286008" y="829070"/>
        <a:ext cx="5058835" cy="2648472"/>
      </dsp:txXfrm>
    </dsp:sp>
    <dsp:sp modelId="{947C8AF8-E8E9-4B91-92CB-510098AF1121}">
      <dsp:nvSpPr>
        <dsp:cNvPr id="0" name=""/>
        <dsp:cNvSpPr/>
      </dsp:nvSpPr>
      <dsp:spPr>
        <a:xfrm>
          <a:off x="36517" y="990596"/>
          <a:ext cx="2249477" cy="2191185"/>
        </a:xfrm>
        <a:prstGeom prst="roundRect">
          <a:avLst/>
        </a:prstGeom>
        <a:solidFill>
          <a:schemeClr val="accent5">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Partnerships, Research, and Strategic Support  </a:t>
          </a:r>
        </a:p>
      </dsp:txBody>
      <dsp:txXfrm>
        <a:off x="143482" y="1097561"/>
        <a:ext cx="2035547" cy="197725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Relationship Target="../theme/theme4.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9"/>
            <a:ext cx="3037840" cy="464820"/>
          </a:xfrm>
          <a:prstGeom prst="rect">
            <a:avLst/>
          </a:prstGeom>
        </p:spPr>
        <p:txBody>
          <a:bodyPr vert="horz" lIns="93189" tIns="46593" rIns="93189" bIns="46593" rtlCol="0"/>
          <a:lstStyle>
            <a:lvl1pPr algn="l">
              <a:defRPr sz="1200"/>
            </a:lvl1pPr>
          </a:lstStyle>
          <a:p>
            <a:endParaRPr lang="en-US" dirty="0"/>
          </a:p>
        </p:txBody>
      </p:sp>
      <p:sp>
        <p:nvSpPr>
          <p:cNvPr id="3" name="Date Placeholder 2"/>
          <p:cNvSpPr>
            <a:spLocks noGrp="1"/>
          </p:cNvSpPr>
          <p:nvPr>
            <p:ph type="dt" sz="quarter" idx="1"/>
          </p:nvPr>
        </p:nvSpPr>
        <p:spPr>
          <a:xfrm>
            <a:off x="3970942" y="9"/>
            <a:ext cx="3037840" cy="464820"/>
          </a:xfrm>
          <a:prstGeom prst="rect">
            <a:avLst/>
          </a:prstGeom>
        </p:spPr>
        <p:txBody>
          <a:bodyPr vert="horz" lIns="93189" tIns="46593" rIns="93189" bIns="46593" rtlCol="0"/>
          <a:lstStyle>
            <a:lvl1pPr algn="r">
              <a:defRPr sz="1200"/>
            </a:lvl1pPr>
          </a:lstStyle>
          <a:p>
            <a:fld id="{65B8179F-978A-406D-B365-9D6773ACA69A}" type="datetimeFigureOut">
              <a:rPr lang="en-US" smtClean="0"/>
              <a:t>3/9/2021</a:t>
            </a:fld>
            <a:endParaRPr lang="en-US" dirty="0"/>
          </a:p>
        </p:txBody>
      </p:sp>
      <p:sp>
        <p:nvSpPr>
          <p:cNvPr id="4" name="Footer Placeholder 3"/>
          <p:cNvSpPr>
            <a:spLocks noGrp="1"/>
          </p:cNvSpPr>
          <p:nvPr>
            <p:ph type="ftr" sz="quarter" idx="2"/>
          </p:nvPr>
        </p:nvSpPr>
        <p:spPr>
          <a:xfrm>
            <a:off x="1" y="8829976"/>
            <a:ext cx="3037840" cy="464820"/>
          </a:xfrm>
          <a:prstGeom prst="rect">
            <a:avLst/>
          </a:prstGeom>
        </p:spPr>
        <p:txBody>
          <a:bodyPr vert="horz" lIns="93189" tIns="46593" rIns="93189" bIns="4659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2" y="8829976"/>
            <a:ext cx="3037840" cy="464820"/>
          </a:xfrm>
          <a:prstGeom prst="rect">
            <a:avLst/>
          </a:prstGeom>
        </p:spPr>
        <p:txBody>
          <a:bodyPr vert="horz" lIns="93189" tIns="46593" rIns="93189" bIns="46593" rtlCol="0" anchor="b"/>
          <a:lstStyle>
            <a:lvl1pPr algn="r">
              <a:defRPr sz="1200"/>
            </a:lvl1pPr>
          </a:lstStyle>
          <a:p>
            <a:fld id="{55A2420B-4FC4-41E3-8BBD-80BA3F775C7A}" type="slidenum">
              <a:rPr lang="en-US" smtClean="0"/>
              <a:t>‹#›</a:t>
            </a:fld>
            <a:endParaRPr lang="en-US" dirty="0"/>
          </a:p>
        </p:txBody>
      </p:sp>
    </p:spTree>
    <p:extLst>
      <p:ext uri="{BB962C8B-B14F-4D97-AF65-F5344CB8AC3E}">
        <p14:creationId xmlns:p14="http://schemas.microsoft.com/office/powerpoint/2010/main" val="3069476438"/>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Relationship Target="../theme/theme3.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9"/>
            <a:ext cx="3037840" cy="464820"/>
          </a:xfrm>
          <a:prstGeom prst="rect">
            <a:avLst/>
          </a:prstGeom>
        </p:spPr>
        <p:txBody>
          <a:bodyPr vert="horz" lIns="93189" tIns="46593" rIns="93189" bIns="46593" rtlCol="0"/>
          <a:lstStyle>
            <a:lvl1pPr algn="l">
              <a:defRPr sz="1200"/>
            </a:lvl1pPr>
          </a:lstStyle>
          <a:p>
            <a:endParaRPr lang="en-US" dirty="0"/>
          </a:p>
        </p:txBody>
      </p:sp>
      <p:sp>
        <p:nvSpPr>
          <p:cNvPr id="3" name="Date Placeholder 2"/>
          <p:cNvSpPr>
            <a:spLocks noGrp="1"/>
          </p:cNvSpPr>
          <p:nvPr>
            <p:ph type="dt" idx="1"/>
          </p:nvPr>
        </p:nvSpPr>
        <p:spPr>
          <a:xfrm>
            <a:off x="3970942" y="9"/>
            <a:ext cx="3037840" cy="464820"/>
          </a:xfrm>
          <a:prstGeom prst="rect">
            <a:avLst/>
          </a:prstGeom>
        </p:spPr>
        <p:txBody>
          <a:bodyPr vert="horz" lIns="93189" tIns="46593" rIns="93189" bIns="46593" rtlCol="0"/>
          <a:lstStyle>
            <a:lvl1pPr algn="r">
              <a:defRPr sz="1200"/>
            </a:lvl1pPr>
          </a:lstStyle>
          <a:p>
            <a:fld id="{A4623E3A-4339-4634-B5FA-78007684BD00}" type="datetimeFigureOut">
              <a:rPr lang="en-US" smtClean="0"/>
              <a:t>3/9/2021</a:t>
            </a:fld>
            <a:endParaRPr lang="en-US" dirty="0"/>
          </a:p>
        </p:txBody>
      </p:sp>
      <p:sp>
        <p:nvSpPr>
          <p:cNvPr id="4" name="Slide Image Placeholder 3"/>
          <p:cNvSpPr>
            <a:spLocks noGrp="1" noRot="1" noChangeAspect="1"/>
          </p:cNvSpPr>
          <p:nvPr>
            <p:ph type="sldImg" idx="2"/>
          </p:nvPr>
        </p:nvSpPr>
        <p:spPr>
          <a:xfrm>
            <a:off x="1179513" y="696913"/>
            <a:ext cx="4651375" cy="3489325"/>
          </a:xfrm>
          <a:prstGeom prst="rect">
            <a:avLst/>
          </a:prstGeom>
          <a:noFill/>
          <a:ln w="12700">
            <a:solidFill>
              <a:prstClr val="black"/>
            </a:solidFill>
          </a:ln>
        </p:spPr>
        <p:txBody>
          <a:bodyPr vert="horz" lIns="93189" tIns="46593" rIns="93189" bIns="46593" rtlCol="0" anchor="ctr"/>
          <a:lstStyle/>
          <a:p>
            <a:endParaRPr lang="en-US" dirty="0"/>
          </a:p>
        </p:txBody>
      </p:sp>
      <p:sp>
        <p:nvSpPr>
          <p:cNvPr id="5" name="Notes Placeholder 4"/>
          <p:cNvSpPr>
            <a:spLocks noGrp="1"/>
          </p:cNvSpPr>
          <p:nvPr>
            <p:ph type="body" sz="quarter" idx="3"/>
          </p:nvPr>
        </p:nvSpPr>
        <p:spPr>
          <a:xfrm>
            <a:off x="701040" y="4415801"/>
            <a:ext cx="5608320" cy="4183380"/>
          </a:xfrm>
          <a:prstGeom prst="rect">
            <a:avLst/>
          </a:prstGeom>
        </p:spPr>
        <p:txBody>
          <a:bodyPr vert="horz" lIns="93189" tIns="46593" rIns="93189" bIns="4659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76"/>
            <a:ext cx="3037840" cy="464820"/>
          </a:xfrm>
          <a:prstGeom prst="rect">
            <a:avLst/>
          </a:prstGeom>
        </p:spPr>
        <p:txBody>
          <a:bodyPr vert="horz" lIns="93189" tIns="46593" rIns="93189" bIns="4659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2" y="8829976"/>
            <a:ext cx="3037840" cy="464820"/>
          </a:xfrm>
          <a:prstGeom prst="rect">
            <a:avLst/>
          </a:prstGeom>
        </p:spPr>
        <p:txBody>
          <a:bodyPr vert="horz" lIns="93189" tIns="46593" rIns="93189" bIns="46593" rtlCol="0" anchor="b"/>
          <a:lstStyle>
            <a:lvl1pPr algn="r">
              <a:defRPr sz="1200"/>
            </a:lvl1pPr>
          </a:lstStyle>
          <a:p>
            <a:fld id="{A3BB6615-E086-4C95-96D3-74107225EC8F}" type="slidenum">
              <a:rPr lang="en-US" smtClean="0"/>
              <a:t>‹#›</a:t>
            </a:fld>
            <a:endParaRPr lang="en-US" dirty="0"/>
          </a:p>
        </p:txBody>
      </p:sp>
    </p:spTree>
    <p:extLst>
      <p:ext uri="{BB962C8B-B14F-4D97-AF65-F5344CB8AC3E}">
        <p14:creationId xmlns:p14="http://schemas.microsoft.com/office/powerpoint/2010/main" val="3352707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27379" eaLnBrk="0" hangingPunct="0">
              <a:spcBef>
                <a:spcPct val="30000"/>
              </a:spcBef>
              <a:buChar char="•"/>
              <a:defRPr sz="1100">
                <a:solidFill>
                  <a:schemeClr val="tx1"/>
                </a:solidFill>
                <a:latin typeface="Arial" charset="0"/>
              </a:defRPr>
            </a:lvl1pPr>
            <a:lvl2pPr marL="742212" indent="-284641" defTabSz="927379" eaLnBrk="0" hangingPunct="0">
              <a:spcBef>
                <a:spcPct val="30000"/>
              </a:spcBef>
              <a:buChar char="•"/>
              <a:defRPr sz="1100">
                <a:solidFill>
                  <a:schemeClr val="tx1"/>
                </a:solidFill>
                <a:latin typeface="Arial" charset="0"/>
              </a:defRPr>
            </a:lvl2pPr>
            <a:lvl3pPr marL="1141626" indent="-228020" defTabSz="927379" eaLnBrk="0" hangingPunct="0">
              <a:spcBef>
                <a:spcPct val="30000"/>
              </a:spcBef>
              <a:buChar char="•"/>
              <a:defRPr sz="1100">
                <a:solidFill>
                  <a:schemeClr val="tx1"/>
                </a:solidFill>
                <a:latin typeface="Arial" charset="0"/>
              </a:defRPr>
            </a:lvl3pPr>
            <a:lvl4pPr marL="1599195" indent="-228020" defTabSz="927379" eaLnBrk="0" hangingPunct="0">
              <a:spcBef>
                <a:spcPct val="30000"/>
              </a:spcBef>
              <a:buChar char="•"/>
              <a:defRPr sz="1100">
                <a:solidFill>
                  <a:schemeClr val="tx1"/>
                </a:solidFill>
                <a:latin typeface="Arial" charset="0"/>
              </a:defRPr>
            </a:lvl4pPr>
            <a:lvl5pPr marL="2056764" indent="-228020" defTabSz="927379" eaLnBrk="0" hangingPunct="0">
              <a:spcBef>
                <a:spcPct val="30000"/>
              </a:spcBef>
              <a:defRPr sz="1100">
                <a:solidFill>
                  <a:schemeClr val="tx1"/>
                </a:solidFill>
                <a:latin typeface="Arial" charset="0"/>
              </a:defRPr>
            </a:lvl5pPr>
            <a:lvl6pPr marL="2497498" indent="-228020" defTabSz="927379" eaLnBrk="0" fontAlgn="base" hangingPunct="0">
              <a:spcBef>
                <a:spcPct val="30000"/>
              </a:spcBef>
              <a:spcAft>
                <a:spcPct val="0"/>
              </a:spcAft>
              <a:defRPr sz="1100">
                <a:solidFill>
                  <a:schemeClr val="tx1"/>
                </a:solidFill>
                <a:latin typeface="Arial" charset="0"/>
              </a:defRPr>
            </a:lvl6pPr>
            <a:lvl7pPr marL="2938234" indent="-228020" defTabSz="927379" eaLnBrk="0" fontAlgn="base" hangingPunct="0">
              <a:spcBef>
                <a:spcPct val="30000"/>
              </a:spcBef>
              <a:spcAft>
                <a:spcPct val="0"/>
              </a:spcAft>
              <a:defRPr sz="1100">
                <a:solidFill>
                  <a:schemeClr val="tx1"/>
                </a:solidFill>
                <a:latin typeface="Arial" charset="0"/>
              </a:defRPr>
            </a:lvl7pPr>
            <a:lvl8pPr marL="3378970" indent="-228020" defTabSz="927379" eaLnBrk="0" fontAlgn="base" hangingPunct="0">
              <a:spcBef>
                <a:spcPct val="30000"/>
              </a:spcBef>
              <a:spcAft>
                <a:spcPct val="0"/>
              </a:spcAft>
              <a:defRPr sz="1100">
                <a:solidFill>
                  <a:schemeClr val="tx1"/>
                </a:solidFill>
                <a:latin typeface="Arial" charset="0"/>
              </a:defRPr>
            </a:lvl8pPr>
            <a:lvl9pPr marL="3819705" indent="-228020" defTabSz="927379" eaLnBrk="0" fontAlgn="base" hangingPunct="0">
              <a:spcBef>
                <a:spcPct val="30000"/>
              </a:spcBef>
              <a:spcAft>
                <a:spcPct val="0"/>
              </a:spcAft>
              <a:defRPr sz="1100">
                <a:solidFill>
                  <a:schemeClr val="tx1"/>
                </a:solidFill>
                <a:latin typeface="Arial" charset="0"/>
              </a:defRPr>
            </a:lvl9pPr>
          </a:lstStyle>
          <a:p>
            <a:pPr eaLnBrk="1" hangingPunct="1">
              <a:spcBef>
                <a:spcPct val="0"/>
              </a:spcBef>
              <a:buFontTx/>
              <a:buNone/>
            </a:pPr>
            <a:fld id="{E0305364-E553-4CFE-A9AA-E2C31105E855}" type="slidenum">
              <a:rPr lang="en-CA" altLang="en-US" sz="900">
                <a:cs typeface="Arial" charset="0"/>
              </a:rPr>
              <a:pPr eaLnBrk="1" hangingPunct="1">
                <a:spcBef>
                  <a:spcPct val="0"/>
                </a:spcBef>
                <a:buFontTx/>
                <a:buNone/>
              </a:pPr>
              <a:t>1</a:t>
            </a:fld>
            <a:endParaRPr lang="en-CA" altLang="en-US" sz="900" dirty="0">
              <a:cs typeface="Arial" charset="0"/>
            </a:endParaRPr>
          </a:p>
        </p:txBody>
      </p:sp>
      <p:sp>
        <p:nvSpPr>
          <p:cNvPr id="30723" name="Rectangle 2"/>
          <p:cNvSpPr>
            <a:spLocks noGrp="1" noRot="1" noChangeAspect="1" noChangeArrowheads="1" noTextEdit="1"/>
          </p:cNvSpPr>
          <p:nvPr>
            <p:ph type="sldImg"/>
          </p:nvPr>
        </p:nvSpPr>
        <p:spPr>
          <a:ln/>
        </p:spPr>
      </p:sp>
      <p:sp>
        <p:nvSpPr>
          <p:cNvPr id="30724" name="Notes Placeholder 1"/>
          <p:cNvSpPr>
            <a:spLocks noGrp="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761516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B6615-E086-4C95-96D3-74107225EC8F}" type="slidenum">
              <a:rPr lang="en-US" smtClean="0"/>
              <a:t>10</a:t>
            </a:fld>
            <a:endParaRPr lang="en-US" dirty="0"/>
          </a:p>
        </p:txBody>
      </p:sp>
    </p:spTree>
    <p:extLst>
      <p:ext uri="{BB962C8B-B14F-4D97-AF65-F5344CB8AC3E}">
        <p14:creationId xmlns:p14="http://schemas.microsoft.com/office/powerpoint/2010/main" val="2992846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02F0153-E80D-49CB-9203-9B562B3E6AED}" type="slidenum">
              <a:rPr lang="en-US" smtClean="0"/>
              <a:t>11</a:t>
            </a:fld>
            <a:endParaRPr lang="en-US"/>
          </a:p>
        </p:txBody>
      </p:sp>
    </p:spTree>
    <p:extLst>
      <p:ext uri="{BB962C8B-B14F-4D97-AF65-F5344CB8AC3E}">
        <p14:creationId xmlns:p14="http://schemas.microsoft.com/office/powerpoint/2010/main" val="1174784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ltLang="en-US" i="0" dirty="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A02F0153-E80D-49CB-9203-9B562B3E6AED}" type="slidenum">
              <a:rPr lang="en-US" smtClean="0"/>
              <a:t>12</a:t>
            </a:fld>
            <a:endParaRPr lang="en-US"/>
          </a:p>
        </p:txBody>
      </p:sp>
    </p:spTree>
    <p:extLst>
      <p:ext uri="{BB962C8B-B14F-4D97-AF65-F5344CB8AC3E}">
        <p14:creationId xmlns:p14="http://schemas.microsoft.com/office/powerpoint/2010/main" val="2389491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02F0153-E80D-49CB-9203-9B562B3E6AED}" type="slidenum">
              <a:rPr lang="en-US" smtClean="0"/>
              <a:t>13</a:t>
            </a:fld>
            <a:endParaRPr lang="en-US"/>
          </a:p>
        </p:txBody>
      </p:sp>
    </p:spTree>
    <p:extLst>
      <p:ext uri="{BB962C8B-B14F-4D97-AF65-F5344CB8AC3E}">
        <p14:creationId xmlns:p14="http://schemas.microsoft.com/office/powerpoint/2010/main" val="1880722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CA" dirty="0" smtClean="0"/>
          </a:p>
        </p:txBody>
      </p:sp>
      <p:sp>
        <p:nvSpPr>
          <p:cNvPr id="4" name="Slide Number Placeholder 3"/>
          <p:cNvSpPr>
            <a:spLocks noGrp="1"/>
          </p:cNvSpPr>
          <p:nvPr>
            <p:ph type="sldNum" sz="quarter" idx="10"/>
          </p:nvPr>
        </p:nvSpPr>
        <p:spPr/>
        <p:txBody>
          <a:bodyPr/>
          <a:lstStyle/>
          <a:p>
            <a:fld id="{A3BB6615-E086-4C95-96D3-74107225EC8F}" type="slidenum">
              <a:rPr lang="en-US" smtClean="0"/>
              <a:t>14</a:t>
            </a:fld>
            <a:endParaRPr lang="en-US" dirty="0"/>
          </a:p>
        </p:txBody>
      </p:sp>
    </p:spTree>
    <p:extLst>
      <p:ext uri="{BB962C8B-B14F-4D97-AF65-F5344CB8AC3E}">
        <p14:creationId xmlns:p14="http://schemas.microsoft.com/office/powerpoint/2010/main" val="1072179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A3BB6615-E086-4C95-96D3-74107225EC8F}" type="slidenum">
              <a:rPr lang="en-US" smtClean="0"/>
              <a:t>15</a:t>
            </a:fld>
            <a:endParaRPr lang="en-US" dirty="0"/>
          </a:p>
        </p:txBody>
      </p:sp>
    </p:spTree>
    <p:extLst>
      <p:ext uri="{BB962C8B-B14F-4D97-AF65-F5344CB8AC3E}">
        <p14:creationId xmlns:p14="http://schemas.microsoft.com/office/powerpoint/2010/main" val="11412625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CA" sz="1100" baseline="0" dirty="0" smtClean="0"/>
          </a:p>
        </p:txBody>
      </p:sp>
      <p:sp>
        <p:nvSpPr>
          <p:cNvPr id="4" name="Slide Number Placeholder 3"/>
          <p:cNvSpPr>
            <a:spLocks noGrp="1"/>
          </p:cNvSpPr>
          <p:nvPr>
            <p:ph type="sldNum" sz="quarter" idx="10"/>
          </p:nvPr>
        </p:nvSpPr>
        <p:spPr/>
        <p:txBody>
          <a:bodyPr/>
          <a:lstStyle/>
          <a:p>
            <a:fld id="{A3BB6615-E086-4C95-96D3-74107225EC8F}" type="slidenum">
              <a:rPr lang="en-US" smtClean="0"/>
              <a:t>16</a:t>
            </a:fld>
            <a:endParaRPr lang="en-US" dirty="0"/>
          </a:p>
        </p:txBody>
      </p:sp>
    </p:spTree>
    <p:extLst>
      <p:ext uri="{BB962C8B-B14F-4D97-AF65-F5344CB8AC3E}">
        <p14:creationId xmlns:p14="http://schemas.microsoft.com/office/powerpoint/2010/main" val="28303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3BB6615-E086-4C95-96D3-74107225EC8F}" type="slidenum">
              <a:rPr lang="en-US" smtClean="0"/>
              <a:t>17</a:t>
            </a:fld>
            <a:endParaRPr lang="en-US" dirty="0"/>
          </a:p>
        </p:txBody>
      </p:sp>
    </p:spTree>
    <p:extLst>
      <p:ext uri="{BB962C8B-B14F-4D97-AF65-F5344CB8AC3E}">
        <p14:creationId xmlns:p14="http://schemas.microsoft.com/office/powerpoint/2010/main" val="35875044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02F0153-E80D-49CB-9203-9B562B3E6AED}" type="slidenum">
              <a:rPr lang="en-US" smtClean="0"/>
              <a:t>18</a:t>
            </a:fld>
            <a:endParaRPr lang="en-US"/>
          </a:p>
        </p:txBody>
      </p:sp>
    </p:spTree>
    <p:extLst>
      <p:ext uri="{BB962C8B-B14F-4D97-AF65-F5344CB8AC3E}">
        <p14:creationId xmlns:p14="http://schemas.microsoft.com/office/powerpoint/2010/main" val="1207910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200"/>
              </a:spcBef>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3BB6615-E086-4C95-96D3-74107225EC8F}" type="slidenum">
              <a:rPr lang="en-US" smtClean="0"/>
              <a:t>19</a:t>
            </a:fld>
            <a:endParaRPr lang="en-US" dirty="0"/>
          </a:p>
        </p:txBody>
      </p:sp>
    </p:spTree>
    <p:extLst>
      <p:ext uri="{BB962C8B-B14F-4D97-AF65-F5344CB8AC3E}">
        <p14:creationId xmlns:p14="http://schemas.microsoft.com/office/powerpoint/2010/main" val="2349118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B6615-E086-4C95-96D3-74107225EC8F}" type="slidenum">
              <a:rPr lang="en-US" smtClean="0"/>
              <a:t>2</a:t>
            </a:fld>
            <a:endParaRPr lang="en-US" dirty="0"/>
          </a:p>
        </p:txBody>
      </p:sp>
    </p:spTree>
    <p:extLst>
      <p:ext uri="{BB962C8B-B14F-4D97-AF65-F5344CB8AC3E}">
        <p14:creationId xmlns:p14="http://schemas.microsoft.com/office/powerpoint/2010/main" val="24795252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ltLang="en-US" i="0" dirty="0" smtClean="0">
              <a:latin typeface="Arial" panose="020B0604020202020204" pitchFamily="34" charset="0"/>
            </a:endParaRPr>
          </a:p>
          <a:p>
            <a:pPr marL="171450" indent="-171450">
              <a:buFont typeface="Arial" panose="020B0604020202020204" pitchFamily="34" charset="0"/>
              <a:buChar char="•"/>
            </a:pPr>
            <a:endParaRPr lang="en-US" altLang="en-US" i="0" dirty="0" smtClean="0">
              <a:latin typeface="Arial" panose="020B0604020202020204" pitchFamily="34" charset="0"/>
            </a:endParaRPr>
          </a:p>
          <a:p>
            <a:pPr marL="171450" indent="-171450">
              <a:buFont typeface="Arial" panose="020B0604020202020204" pitchFamily="34" charset="0"/>
              <a:buChar char="•"/>
            </a:pPr>
            <a:endParaRPr lang="en-US" altLang="en-US" i="0" dirty="0" smtClean="0">
              <a:latin typeface="Arial" panose="020B0604020202020204" pitchFamily="34" charset="0"/>
            </a:endParaRPr>
          </a:p>
          <a:p>
            <a:pPr marL="171450" indent="-171450">
              <a:buFont typeface="Arial" panose="020B0604020202020204" pitchFamily="34" charset="0"/>
              <a:buChar char="•"/>
            </a:pPr>
            <a:endParaRPr lang="en-US" altLang="en-US" i="0" dirty="0" smtClean="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A02F0153-E80D-49CB-9203-9B562B3E6AED}" type="slidenum">
              <a:rPr lang="en-US" smtClean="0"/>
              <a:t>20</a:t>
            </a:fld>
            <a:endParaRPr lang="en-US"/>
          </a:p>
        </p:txBody>
      </p:sp>
    </p:spTree>
    <p:extLst>
      <p:ext uri="{BB962C8B-B14F-4D97-AF65-F5344CB8AC3E}">
        <p14:creationId xmlns:p14="http://schemas.microsoft.com/office/powerpoint/2010/main" val="2126523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B6615-E086-4C95-96D3-74107225EC8F}" type="slidenum">
              <a:rPr lang="en-US" smtClean="0"/>
              <a:t>21</a:t>
            </a:fld>
            <a:endParaRPr lang="en-US" dirty="0"/>
          </a:p>
        </p:txBody>
      </p:sp>
    </p:spTree>
    <p:extLst>
      <p:ext uri="{BB962C8B-B14F-4D97-AF65-F5344CB8AC3E}">
        <p14:creationId xmlns:p14="http://schemas.microsoft.com/office/powerpoint/2010/main" val="20084491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3BB6615-E086-4C95-96D3-74107225EC8F}" type="slidenum">
              <a:rPr lang="en-US" smtClean="0"/>
              <a:t>22</a:t>
            </a:fld>
            <a:endParaRPr lang="en-US" dirty="0"/>
          </a:p>
        </p:txBody>
      </p:sp>
    </p:spTree>
    <p:extLst>
      <p:ext uri="{BB962C8B-B14F-4D97-AF65-F5344CB8AC3E}">
        <p14:creationId xmlns:p14="http://schemas.microsoft.com/office/powerpoint/2010/main" val="845778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p:txBody>
      </p:sp>
      <p:sp>
        <p:nvSpPr>
          <p:cNvPr id="22532" name="Slide Number Placeholder 3"/>
          <p:cNvSpPr>
            <a:spLocks noGrp="1"/>
          </p:cNvSpPr>
          <p:nvPr>
            <p:ph type="sldNum" sz="quarter" idx="5"/>
          </p:nvPr>
        </p:nvSpPr>
        <p:spPr>
          <a:noFill/>
        </p:spPr>
        <p:txBody>
          <a:bodyPr/>
          <a:lstStyle>
            <a:lvl1pPr defTabSz="925513">
              <a:spcBef>
                <a:spcPct val="30000"/>
              </a:spcBef>
              <a:buChar char="•"/>
              <a:defRPr sz="1200">
                <a:solidFill>
                  <a:schemeClr val="tx1"/>
                </a:solidFill>
                <a:latin typeface="Arial" panose="020B0604020202020204" pitchFamily="34" charset="0"/>
              </a:defRPr>
            </a:lvl1pPr>
            <a:lvl2pPr marL="742950" indent="-285750" defTabSz="925513">
              <a:spcBef>
                <a:spcPct val="30000"/>
              </a:spcBef>
              <a:buChar char="•"/>
              <a:defRPr sz="1200">
                <a:solidFill>
                  <a:schemeClr val="tx1"/>
                </a:solidFill>
                <a:latin typeface="Arial" panose="020B0604020202020204" pitchFamily="34" charset="0"/>
              </a:defRPr>
            </a:lvl2pPr>
            <a:lvl3pPr marL="1143000" indent="-228600" defTabSz="925513">
              <a:spcBef>
                <a:spcPct val="30000"/>
              </a:spcBef>
              <a:buChar char="•"/>
              <a:defRPr sz="1200">
                <a:solidFill>
                  <a:schemeClr val="tx1"/>
                </a:solidFill>
                <a:latin typeface="Arial" panose="020B0604020202020204" pitchFamily="34" charset="0"/>
              </a:defRPr>
            </a:lvl3pPr>
            <a:lvl4pPr marL="1600200" indent="-228600" defTabSz="925513">
              <a:spcBef>
                <a:spcPct val="30000"/>
              </a:spcBef>
              <a:buChar char="•"/>
              <a:defRPr sz="1200">
                <a:solidFill>
                  <a:schemeClr val="tx1"/>
                </a:solidFill>
                <a:latin typeface="Arial" panose="020B0604020202020204" pitchFamily="34" charset="0"/>
              </a:defRPr>
            </a:lvl4pPr>
            <a:lvl5pPr marL="2057400" indent="-228600" defTabSz="925513">
              <a:spcBef>
                <a:spcPct val="30000"/>
              </a:spcBef>
              <a:defRPr sz="1200">
                <a:solidFill>
                  <a:schemeClr val="tx1"/>
                </a:solidFill>
                <a:latin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buFontTx/>
              <a:buNone/>
            </a:pPr>
            <a:fld id="{FC99932E-45BD-41BC-BEFA-319E9282095B}" type="slidenum">
              <a:rPr lang="en-US" altLang="en-US" sz="1000" smtClean="0">
                <a:solidFill>
                  <a:srgbClr val="000000"/>
                </a:solidFill>
              </a:rPr>
              <a:pPr>
                <a:spcBef>
                  <a:spcPct val="0"/>
                </a:spcBef>
                <a:buFontTx/>
                <a:buNone/>
              </a:pPr>
              <a:t>3</a:t>
            </a:fld>
            <a:endParaRPr lang="en-US" altLang="en-US" sz="1000" smtClean="0">
              <a:solidFill>
                <a:srgbClr val="000000"/>
              </a:solidFill>
            </a:endParaRPr>
          </a:p>
        </p:txBody>
      </p:sp>
    </p:spTree>
    <p:extLst>
      <p:ext uri="{BB962C8B-B14F-4D97-AF65-F5344CB8AC3E}">
        <p14:creationId xmlns:p14="http://schemas.microsoft.com/office/powerpoint/2010/main" val="780403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0"/>
              </a:spcAft>
              <a:buFont typeface="Arial" panose="020B0604020202020204" pitchFamily="34" charset="0"/>
              <a:buNone/>
              <a:defRPr/>
            </a:pPr>
            <a:endParaRPr lang="en-US" sz="1600" dirty="0" smtClean="0"/>
          </a:p>
        </p:txBody>
      </p:sp>
      <p:sp>
        <p:nvSpPr>
          <p:cNvPr id="4" name="Slide Number Placeholder 3"/>
          <p:cNvSpPr>
            <a:spLocks noGrp="1"/>
          </p:cNvSpPr>
          <p:nvPr>
            <p:ph type="sldNum" sz="quarter" idx="10"/>
          </p:nvPr>
        </p:nvSpPr>
        <p:spPr/>
        <p:txBody>
          <a:bodyPr/>
          <a:lstStyle/>
          <a:p>
            <a:fld id="{A02F0153-E80D-49CB-9203-9B562B3E6AED}" type="slidenum">
              <a:rPr lang="en-US" smtClean="0"/>
              <a:t>4</a:t>
            </a:fld>
            <a:endParaRPr lang="en-US"/>
          </a:p>
        </p:txBody>
      </p:sp>
    </p:spTree>
    <p:extLst>
      <p:ext uri="{BB962C8B-B14F-4D97-AF65-F5344CB8AC3E}">
        <p14:creationId xmlns:p14="http://schemas.microsoft.com/office/powerpoint/2010/main" val="1252070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marR="0" lvl="0" indent="0" algn="l" defTabSz="914400" rtl="0" eaLnBrk="0" fontAlgn="base" latinLnBrk="0" hangingPunct="0">
              <a:lnSpc>
                <a:spcPct val="100000"/>
              </a:lnSpc>
              <a:spcBef>
                <a:spcPct val="35000"/>
              </a:spcBef>
              <a:spcAft>
                <a:spcPct val="0"/>
              </a:spcAft>
              <a:buClr>
                <a:srgbClr val="B91F0F"/>
              </a:buClr>
              <a:buSzPct val="85000"/>
              <a:buFont typeface="Arial" charset="0"/>
              <a:buNone/>
              <a:tabLst/>
              <a:defRPr/>
            </a:pPr>
            <a:endParaRPr kumimoji="0" lang="en-CA" sz="1800" b="0" i="0" u="none" strike="noStrike" kern="0" cap="none" spc="0" normalizeH="0" baseline="0" noProof="0" dirty="0" smtClean="0">
              <a:ln>
                <a:noFill/>
              </a:ln>
              <a:solidFill>
                <a:srgbClr val="000000"/>
              </a:solidFill>
              <a:effectLst/>
              <a:uLnTx/>
              <a:uFillTx/>
              <a:latin typeface="Arial"/>
              <a:ea typeface="+mn-ea"/>
              <a:cs typeface="Arial"/>
            </a:endParaRPr>
          </a:p>
        </p:txBody>
      </p:sp>
      <p:sp>
        <p:nvSpPr>
          <p:cNvPr id="4" name="Slide Number Placeholder 3"/>
          <p:cNvSpPr>
            <a:spLocks noGrp="1"/>
          </p:cNvSpPr>
          <p:nvPr>
            <p:ph type="sldNum" sz="quarter" idx="10"/>
          </p:nvPr>
        </p:nvSpPr>
        <p:spPr/>
        <p:txBody>
          <a:bodyPr/>
          <a:lstStyle/>
          <a:p>
            <a:fld id="{A02F0153-E80D-49CB-9203-9B562B3E6AED}" type="slidenum">
              <a:rPr lang="en-US" smtClean="0"/>
              <a:t>5</a:t>
            </a:fld>
            <a:endParaRPr lang="en-US"/>
          </a:p>
        </p:txBody>
      </p:sp>
    </p:spTree>
    <p:extLst>
      <p:ext uri="{BB962C8B-B14F-4D97-AF65-F5344CB8AC3E}">
        <p14:creationId xmlns:p14="http://schemas.microsoft.com/office/powerpoint/2010/main" val="17396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altLang="en-US" i="1" dirty="0" smtClean="0">
              <a:latin typeface="Arial" panose="020B0604020202020204" pitchFamily="34" charset="0"/>
            </a:endParaRPr>
          </a:p>
        </p:txBody>
      </p:sp>
      <p:sp>
        <p:nvSpPr>
          <p:cNvPr id="41988" name="Slide Number Placeholder 3"/>
          <p:cNvSpPr>
            <a:spLocks noGrp="1"/>
          </p:cNvSpPr>
          <p:nvPr>
            <p:ph type="sldNum" sz="quarter" idx="5"/>
          </p:nvPr>
        </p:nvSpPr>
        <p:spPr>
          <a:noFill/>
        </p:spPr>
        <p:txBody>
          <a:bodyPr/>
          <a:lstStyle>
            <a:lvl1pPr defTabSz="925513">
              <a:spcBef>
                <a:spcPct val="30000"/>
              </a:spcBef>
              <a:buChar char="•"/>
              <a:defRPr sz="1200">
                <a:solidFill>
                  <a:schemeClr val="tx1"/>
                </a:solidFill>
                <a:latin typeface="Arial" panose="020B0604020202020204" pitchFamily="34" charset="0"/>
              </a:defRPr>
            </a:lvl1pPr>
            <a:lvl2pPr marL="742950" indent="-285750" defTabSz="925513">
              <a:spcBef>
                <a:spcPct val="30000"/>
              </a:spcBef>
              <a:buChar char="•"/>
              <a:defRPr sz="1200">
                <a:solidFill>
                  <a:schemeClr val="tx1"/>
                </a:solidFill>
                <a:latin typeface="Arial" panose="020B0604020202020204" pitchFamily="34" charset="0"/>
              </a:defRPr>
            </a:lvl2pPr>
            <a:lvl3pPr marL="1143000" indent="-228600" defTabSz="925513">
              <a:spcBef>
                <a:spcPct val="30000"/>
              </a:spcBef>
              <a:buChar char="•"/>
              <a:defRPr sz="1200">
                <a:solidFill>
                  <a:schemeClr val="tx1"/>
                </a:solidFill>
                <a:latin typeface="Arial" panose="020B0604020202020204" pitchFamily="34" charset="0"/>
              </a:defRPr>
            </a:lvl3pPr>
            <a:lvl4pPr marL="1600200" indent="-228600" defTabSz="925513">
              <a:spcBef>
                <a:spcPct val="30000"/>
              </a:spcBef>
              <a:buChar char="•"/>
              <a:defRPr sz="1200">
                <a:solidFill>
                  <a:schemeClr val="tx1"/>
                </a:solidFill>
                <a:latin typeface="Arial" panose="020B0604020202020204" pitchFamily="34" charset="0"/>
              </a:defRPr>
            </a:lvl4pPr>
            <a:lvl5pPr marL="2057400" indent="-228600" defTabSz="925513">
              <a:spcBef>
                <a:spcPct val="30000"/>
              </a:spcBef>
              <a:defRPr sz="1200">
                <a:solidFill>
                  <a:schemeClr val="tx1"/>
                </a:solidFill>
                <a:latin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buFontTx/>
              <a:buNone/>
            </a:pPr>
            <a:fld id="{77F2BC8B-196F-4F95-ABA8-29436CF09F3D}" type="slidenum">
              <a:rPr lang="en-US" altLang="en-US" sz="1000" smtClean="0"/>
              <a:pPr>
                <a:spcBef>
                  <a:spcPct val="0"/>
                </a:spcBef>
                <a:buFontTx/>
                <a:buNone/>
              </a:pPr>
              <a:t>6</a:t>
            </a:fld>
            <a:endParaRPr lang="en-US" altLang="en-US" sz="1000" smtClean="0"/>
          </a:p>
        </p:txBody>
      </p:sp>
    </p:spTree>
    <p:extLst>
      <p:ext uri="{BB962C8B-B14F-4D97-AF65-F5344CB8AC3E}">
        <p14:creationId xmlns:p14="http://schemas.microsoft.com/office/powerpoint/2010/main" val="2517862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en-US" b="0" i="0" dirty="0" smtClean="0">
              <a:latin typeface="Arial" panose="020B0604020202020204" pitchFamily="34" charset="0"/>
            </a:endParaRPr>
          </a:p>
        </p:txBody>
      </p:sp>
      <p:sp>
        <p:nvSpPr>
          <p:cNvPr id="34820" name="Slide Number Placeholder 3"/>
          <p:cNvSpPr>
            <a:spLocks noGrp="1"/>
          </p:cNvSpPr>
          <p:nvPr>
            <p:ph type="sldNum" sz="quarter" idx="5"/>
          </p:nvPr>
        </p:nvSpPr>
        <p:spPr>
          <a:noFill/>
        </p:spPr>
        <p:txBody>
          <a:bodyPr/>
          <a:lstStyle>
            <a:lvl1pPr defTabSz="925513">
              <a:spcBef>
                <a:spcPct val="30000"/>
              </a:spcBef>
              <a:buChar char="•"/>
              <a:defRPr sz="1200">
                <a:solidFill>
                  <a:schemeClr val="tx1"/>
                </a:solidFill>
                <a:latin typeface="Arial" panose="020B0604020202020204" pitchFamily="34" charset="0"/>
              </a:defRPr>
            </a:lvl1pPr>
            <a:lvl2pPr marL="742950" indent="-285750" defTabSz="925513">
              <a:spcBef>
                <a:spcPct val="30000"/>
              </a:spcBef>
              <a:buChar char="•"/>
              <a:defRPr sz="1200">
                <a:solidFill>
                  <a:schemeClr val="tx1"/>
                </a:solidFill>
                <a:latin typeface="Arial" panose="020B0604020202020204" pitchFamily="34" charset="0"/>
              </a:defRPr>
            </a:lvl2pPr>
            <a:lvl3pPr marL="1143000" indent="-228600" defTabSz="925513">
              <a:spcBef>
                <a:spcPct val="30000"/>
              </a:spcBef>
              <a:buChar char="•"/>
              <a:defRPr sz="1200">
                <a:solidFill>
                  <a:schemeClr val="tx1"/>
                </a:solidFill>
                <a:latin typeface="Arial" panose="020B0604020202020204" pitchFamily="34" charset="0"/>
              </a:defRPr>
            </a:lvl3pPr>
            <a:lvl4pPr marL="1600200" indent="-228600" defTabSz="925513">
              <a:spcBef>
                <a:spcPct val="30000"/>
              </a:spcBef>
              <a:buChar char="•"/>
              <a:defRPr sz="1200">
                <a:solidFill>
                  <a:schemeClr val="tx1"/>
                </a:solidFill>
                <a:latin typeface="Arial" panose="020B0604020202020204" pitchFamily="34" charset="0"/>
              </a:defRPr>
            </a:lvl4pPr>
            <a:lvl5pPr marL="2057400" indent="-228600" defTabSz="925513">
              <a:spcBef>
                <a:spcPct val="30000"/>
              </a:spcBef>
              <a:defRPr sz="1200">
                <a:solidFill>
                  <a:schemeClr val="tx1"/>
                </a:solidFill>
                <a:latin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buFontTx/>
              <a:buNone/>
            </a:pPr>
            <a:fld id="{35AB8D4A-B667-46E7-9F3E-3185694D3C24}" type="slidenum">
              <a:rPr lang="en-US" altLang="en-US" sz="1000" smtClean="0"/>
              <a:pPr>
                <a:spcBef>
                  <a:spcPct val="0"/>
                </a:spcBef>
                <a:buFontTx/>
                <a:buNone/>
              </a:pPr>
              <a:t>7</a:t>
            </a:fld>
            <a:endParaRPr lang="en-US" altLang="en-US" sz="1000" smtClean="0"/>
          </a:p>
        </p:txBody>
      </p:sp>
    </p:spTree>
    <p:extLst>
      <p:ext uri="{BB962C8B-B14F-4D97-AF65-F5344CB8AC3E}">
        <p14:creationId xmlns:p14="http://schemas.microsoft.com/office/powerpoint/2010/main" val="195161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200"/>
              </a:spcBef>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3BB6615-E086-4C95-96D3-74107225EC8F}" type="slidenum">
              <a:rPr lang="en-US" smtClean="0"/>
              <a:t>8</a:t>
            </a:fld>
            <a:endParaRPr lang="en-US" dirty="0"/>
          </a:p>
        </p:txBody>
      </p:sp>
    </p:spTree>
    <p:extLst>
      <p:ext uri="{BB962C8B-B14F-4D97-AF65-F5344CB8AC3E}">
        <p14:creationId xmlns:p14="http://schemas.microsoft.com/office/powerpoint/2010/main" val="4027856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A02F0153-E80D-49CB-9203-9B562B3E6AED}" type="slidenum">
              <a:rPr lang="en-US" smtClean="0"/>
              <a:t>9</a:t>
            </a:fld>
            <a:endParaRPr lang="en-US"/>
          </a:p>
        </p:txBody>
      </p:sp>
    </p:spTree>
    <p:extLst>
      <p:ext uri="{BB962C8B-B14F-4D97-AF65-F5344CB8AC3E}">
        <p14:creationId xmlns:p14="http://schemas.microsoft.com/office/powerpoint/2010/main" val="1581193343"/>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media/image1.png" Type="http://schemas.openxmlformats.org/officeDocument/2006/relationships/image" Id="rId3"></Relationship><Relationship Target="../slideMasters/slideMaster1.xml" Type="http://schemas.openxmlformats.org/officeDocument/2006/relationships/slideMaster" Id="rId2"></Relationship><Relationship Target="../theme/themeOverride1.xml" Type="http://schemas.openxmlformats.org/officeDocument/2006/relationships/themeOverride" Id="rId1"></Relationship><Relationship Target="../media/image4.jpeg" Type="http://schemas.openxmlformats.org/officeDocument/2006/relationships/image" Id="rId6"></Relationship><Relationship Target="../media/image3.png" Type="http://schemas.openxmlformats.org/officeDocument/2006/relationships/image" Id="rId5"></Relationship><Relationship Target="../media/image2.jpeg" Type="http://schemas.openxmlformats.org/officeDocument/2006/relationships/image" Id="rId4"></Relationship></Relationships>
</file>

<file path=ppt/slideLayouts/_rels/slideLayout13.xml.rels><?xml version="1.0" encoding="UTF-8" ?><Relationships xmlns="http://schemas.openxmlformats.org/package/2006/relationships"><Relationship Target="../media/image1.png" Type="http://schemas.openxmlformats.org/officeDocument/2006/relationships/image" Id="rId3"></Relationship><Relationship Target="../slideMasters/slideMaster2.xml" Type="http://schemas.openxmlformats.org/officeDocument/2006/relationships/slideMaster" Id="rId2"></Relationship><Relationship Target="../theme/themeOverride2.xml" Type="http://schemas.openxmlformats.org/officeDocument/2006/relationships/themeOverride" Id="rId1"></Relationship><Relationship Target="../media/image4.jpeg" Type="http://schemas.openxmlformats.org/officeDocument/2006/relationships/image" Id="rId6"></Relationship><Relationship Target="../media/image3.png" Type="http://schemas.openxmlformats.org/officeDocument/2006/relationships/image" Id="rId5"></Relationship><Relationship Target="../media/image2.jpeg" Type="http://schemas.openxmlformats.org/officeDocument/2006/relationships/image" Id="rId4"></Relationship></Relationships>
</file>

<file path=ppt/slideLayouts/_rels/slideLayout14.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5.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6.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7.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8.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9.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0.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1.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3.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4.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5.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6E308D-2F78-4857-BE2F-9FE86FF22D07}" type="datetimeFigureOut">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41982-DA6F-4723-B82C-693085164F9C}" type="slidenum">
              <a:rPr lang="en-US" smtClean="0"/>
              <a:t>‹#›</a:t>
            </a:fld>
            <a:endParaRPr lang="en-US" dirty="0"/>
          </a:p>
        </p:txBody>
      </p:sp>
    </p:spTree>
    <p:extLst>
      <p:ext uri="{BB962C8B-B14F-4D97-AF65-F5344CB8AC3E}">
        <p14:creationId xmlns:p14="http://schemas.microsoft.com/office/powerpoint/2010/main" val="2381629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E308D-2F78-4857-BE2F-9FE86FF22D07}" type="datetimeFigureOut">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41982-DA6F-4723-B82C-693085164F9C}" type="slidenum">
              <a:rPr lang="en-US" smtClean="0"/>
              <a:t>‹#›</a:t>
            </a:fld>
            <a:endParaRPr lang="en-US" dirty="0"/>
          </a:p>
        </p:txBody>
      </p:sp>
    </p:spTree>
    <p:extLst>
      <p:ext uri="{BB962C8B-B14F-4D97-AF65-F5344CB8AC3E}">
        <p14:creationId xmlns:p14="http://schemas.microsoft.com/office/powerpoint/2010/main" val="235535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E308D-2F78-4857-BE2F-9FE86FF22D07}" type="datetimeFigureOut">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41982-DA6F-4723-B82C-693085164F9C}" type="slidenum">
              <a:rPr lang="en-US" smtClean="0"/>
              <a:t>‹#›</a:t>
            </a:fld>
            <a:endParaRPr lang="en-US" dirty="0"/>
          </a:p>
        </p:txBody>
      </p:sp>
    </p:spTree>
    <p:extLst>
      <p:ext uri="{BB962C8B-B14F-4D97-AF65-F5344CB8AC3E}">
        <p14:creationId xmlns:p14="http://schemas.microsoft.com/office/powerpoint/2010/main" val="585473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44"/>
          <p:cNvSpPr>
            <a:spLocks noChangeArrowheads="1"/>
          </p:cNvSpPr>
          <p:nvPr userDrawn="1"/>
        </p:nvSpPr>
        <p:spPr bwMode="auto">
          <a:xfrm>
            <a:off x="3327400" y="2057400"/>
            <a:ext cx="5334000" cy="2514600"/>
          </a:xfrm>
          <a:prstGeom prst="rect">
            <a:avLst/>
          </a:prstGeom>
          <a:solidFill>
            <a:srgbClr val="3E414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5400000" algn="ctr" rotWithShape="0">
                    <a:srgbClr val="B2B2B2"/>
                  </a:outerShdw>
                </a:effectLst>
              </a14:hiddenEffects>
            </a:ex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9pPr>
          </a:lstStyle>
          <a:p>
            <a:pPr eaLnBrk="1" hangingPunct="1">
              <a:defRPr/>
            </a:pPr>
            <a:endParaRPr lang="en-US" altLang="en-US" dirty="0" smtClean="0"/>
          </a:p>
        </p:txBody>
      </p:sp>
      <p:pic>
        <p:nvPicPr>
          <p:cNvPr id="3" name="Picture 45" descr="WordMark_Bl_Rd_RGB"/>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62800" y="6248400"/>
            <a:ext cx="1573213"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6" descr="PS FIP Medium E"/>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3400" y="304800"/>
            <a:ext cx="29718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7"/>
          <p:cNvGrpSpPr>
            <a:grpSpLocks/>
          </p:cNvGrpSpPr>
          <p:nvPr userDrawn="1"/>
        </p:nvGrpSpPr>
        <p:grpSpPr bwMode="auto">
          <a:xfrm>
            <a:off x="520700" y="1803400"/>
            <a:ext cx="3114675" cy="2768600"/>
            <a:chOff x="328" y="1136"/>
            <a:chExt cx="1962" cy="1744"/>
          </a:xfrm>
        </p:grpSpPr>
        <p:sp>
          <p:nvSpPr>
            <p:cNvPr id="6" name="Rectangle 48"/>
            <p:cNvSpPr>
              <a:spLocks noChangeArrowheads="1"/>
            </p:cNvSpPr>
            <p:nvPr/>
          </p:nvSpPr>
          <p:spPr bwMode="auto">
            <a:xfrm>
              <a:off x="336" y="1296"/>
              <a:ext cx="103" cy="1584"/>
            </a:xfrm>
            <a:prstGeom prst="rect">
              <a:avLst/>
            </a:prstGeom>
            <a:solidFill>
              <a:srgbClr val="F0B03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5400000" algn="ctr" rotWithShape="0">
                      <a:srgbClr val="B2B2B2"/>
                    </a:outerShdw>
                  </a:effectLst>
                </a14:hiddenEffects>
              </a:ex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9pPr>
            </a:lstStyle>
            <a:p>
              <a:pPr eaLnBrk="1" hangingPunct="1">
                <a:defRPr/>
              </a:pPr>
              <a:endParaRPr lang="en-US" altLang="en-US" dirty="0" smtClean="0"/>
            </a:p>
          </p:txBody>
        </p:sp>
        <p:pic>
          <p:nvPicPr>
            <p:cNvPr id="7" name="Picture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 y="1136"/>
              <a:ext cx="1962" cy="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0" descr="AYP1312642 square 72 dpi 4x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 y="1296"/>
              <a:ext cx="1584" cy="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14437602"/>
      </p:ext>
    </p:extLst>
  </p:cSld>
  <p:clrMapOvr>
    <a:overrideClrMapping bg1="lt1" tx1="dk1" bg2="lt2" tx2="dk2" accent1="accent1" accent2="accent2" accent3="accent3" accent4="accent4" accent5="accent5" accent6="accent6" hlink="hlink" folHlink="folHlink"/>
  </p:clrMapOvr>
  <p:transition spd="med" advClick="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44"/>
          <p:cNvSpPr>
            <a:spLocks noChangeArrowheads="1"/>
          </p:cNvSpPr>
          <p:nvPr userDrawn="1"/>
        </p:nvSpPr>
        <p:spPr bwMode="auto">
          <a:xfrm>
            <a:off x="3327400" y="2057400"/>
            <a:ext cx="5334000" cy="2514600"/>
          </a:xfrm>
          <a:prstGeom prst="rect">
            <a:avLst/>
          </a:prstGeom>
          <a:solidFill>
            <a:srgbClr val="3E414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5400000" algn="ctr" rotWithShape="0">
                    <a:srgbClr val="B2B2B2"/>
                  </a:outerShdw>
                </a:effectLst>
              </a14:hiddenEffects>
            </a:ex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9pPr>
          </a:lstStyle>
          <a:p>
            <a:pPr eaLnBrk="1" fontAlgn="base" hangingPunct="1">
              <a:spcBef>
                <a:spcPct val="20000"/>
              </a:spcBef>
              <a:spcAft>
                <a:spcPct val="0"/>
              </a:spcAft>
              <a:buClr>
                <a:srgbClr val="000000"/>
              </a:buClr>
              <a:buFont typeface="Arial" charset="0"/>
              <a:buChar char="­"/>
              <a:defRPr/>
            </a:pPr>
            <a:endParaRPr lang="en-US" altLang="en-US" dirty="0" smtClean="0">
              <a:solidFill>
                <a:srgbClr val="000000"/>
              </a:solidFill>
            </a:endParaRPr>
          </a:p>
        </p:txBody>
      </p:sp>
      <p:pic>
        <p:nvPicPr>
          <p:cNvPr id="3" name="Picture 45" descr="WordMark_Bl_Rd_RGB"/>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62800" y="6248400"/>
            <a:ext cx="1573213"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6" descr="PS FIP Medium E"/>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3400" y="304800"/>
            <a:ext cx="29718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7"/>
          <p:cNvGrpSpPr>
            <a:grpSpLocks/>
          </p:cNvGrpSpPr>
          <p:nvPr userDrawn="1"/>
        </p:nvGrpSpPr>
        <p:grpSpPr bwMode="auto">
          <a:xfrm>
            <a:off x="520700" y="1803400"/>
            <a:ext cx="3114675" cy="2768600"/>
            <a:chOff x="328" y="1136"/>
            <a:chExt cx="1962" cy="1744"/>
          </a:xfrm>
        </p:grpSpPr>
        <p:sp>
          <p:nvSpPr>
            <p:cNvPr id="6" name="Rectangle 48"/>
            <p:cNvSpPr>
              <a:spLocks noChangeArrowheads="1"/>
            </p:cNvSpPr>
            <p:nvPr/>
          </p:nvSpPr>
          <p:spPr bwMode="auto">
            <a:xfrm>
              <a:off x="336" y="1296"/>
              <a:ext cx="103" cy="1584"/>
            </a:xfrm>
            <a:prstGeom prst="rect">
              <a:avLst/>
            </a:prstGeom>
            <a:solidFill>
              <a:srgbClr val="F0B03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5400000" algn="ctr" rotWithShape="0">
                      <a:srgbClr val="B2B2B2"/>
                    </a:outerShdw>
                  </a:effectLst>
                </a14:hiddenEffects>
              </a:ex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9pPr>
            </a:lstStyle>
            <a:p>
              <a:pPr eaLnBrk="1" fontAlgn="base" hangingPunct="1">
                <a:spcBef>
                  <a:spcPct val="20000"/>
                </a:spcBef>
                <a:spcAft>
                  <a:spcPct val="0"/>
                </a:spcAft>
                <a:buClr>
                  <a:srgbClr val="000000"/>
                </a:buClr>
                <a:buFont typeface="Arial" charset="0"/>
                <a:buChar char="­"/>
                <a:defRPr/>
              </a:pPr>
              <a:endParaRPr lang="en-US" altLang="en-US" dirty="0" smtClean="0">
                <a:solidFill>
                  <a:srgbClr val="000000"/>
                </a:solidFill>
              </a:endParaRPr>
            </a:p>
          </p:txBody>
        </p:sp>
        <p:pic>
          <p:nvPicPr>
            <p:cNvPr id="7" name="Picture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 y="1136"/>
              <a:ext cx="1962" cy="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0" descr="AYP1312642 square 72 dpi 4x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 y="1296"/>
              <a:ext cx="1584" cy="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900795045"/>
      </p:ext>
    </p:extLst>
  </p:cSld>
  <p:clrMapOvr>
    <a:overrideClrMapping bg1="lt1" tx1="dk1" bg2="lt2" tx2="dk2" accent1="accent1" accent2="accent2" accent3="accent3" accent4="accent4" accent5="accent5" accent6="accent6" hlink="hlink" folHlink="folHlink"/>
  </p:clrMapOvr>
  <p:transition spd="med" advClick="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3"/>
          <p:cNvSpPr>
            <a:spLocks noGrp="1" noChangeArrowheads="1"/>
          </p:cNvSpPr>
          <p:nvPr>
            <p:ph type="sldNum" sz="quarter" idx="10"/>
          </p:nvPr>
        </p:nvSpPr>
        <p:spPr/>
        <p:txBody>
          <a:bodyPr/>
          <a:lstStyle>
            <a:lvl1pPr>
              <a:defRPr/>
            </a:lvl1pPr>
          </a:lstStyle>
          <a:p>
            <a:pPr>
              <a:defRPr/>
            </a:pPr>
            <a:fld id="{0A062EC9-C03C-4B86-A064-1EA332F40BCF}" type="slidenum">
              <a:rPr lang="en-US"/>
              <a:pPr>
                <a:defRPr/>
              </a:pPr>
              <a:t>‹#›</a:t>
            </a:fld>
            <a:endParaRPr lang="en-US" dirty="0"/>
          </a:p>
        </p:txBody>
      </p:sp>
    </p:spTree>
    <p:extLst>
      <p:ext uri="{BB962C8B-B14F-4D97-AF65-F5344CB8AC3E}">
        <p14:creationId xmlns:p14="http://schemas.microsoft.com/office/powerpoint/2010/main" val="1279148750"/>
      </p:ext>
    </p:extLst>
  </p:cSld>
  <p:clrMapOvr>
    <a:masterClrMapping/>
  </p:clrMapOvr>
  <p:transition spd="med" advClick="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3"/>
          <p:cNvSpPr>
            <a:spLocks noGrp="1" noChangeArrowheads="1"/>
          </p:cNvSpPr>
          <p:nvPr>
            <p:ph type="sldNum" sz="quarter" idx="10"/>
          </p:nvPr>
        </p:nvSpPr>
        <p:spPr/>
        <p:txBody>
          <a:bodyPr/>
          <a:lstStyle>
            <a:lvl1pPr>
              <a:defRPr/>
            </a:lvl1pPr>
          </a:lstStyle>
          <a:p>
            <a:pPr>
              <a:defRPr/>
            </a:pPr>
            <a:fld id="{D5FFCF4A-3263-4707-A1FC-6035EBE6CDA4}" type="slidenum">
              <a:rPr lang="en-US"/>
              <a:pPr>
                <a:defRPr/>
              </a:pPr>
              <a:t>‹#›</a:t>
            </a:fld>
            <a:endParaRPr lang="en-US" dirty="0"/>
          </a:p>
        </p:txBody>
      </p:sp>
    </p:spTree>
    <p:extLst>
      <p:ext uri="{BB962C8B-B14F-4D97-AF65-F5344CB8AC3E}">
        <p14:creationId xmlns:p14="http://schemas.microsoft.com/office/powerpoint/2010/main" val="2648504792"/>
      </p:ext>
    </p:extLst>
  </p:cSld>
  <p:clrMapOvr>
    <a:masterClrMapping/>
  </p:clrMapOvr>
  <p:transition spd="med" advClick="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09613" y="1590675"/>
            <a:ext cx="37798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90675"/>
            <a:ext cx="37814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3"/>
          <p:cNvSpPr>
            <a:spLocks noGrp="1" noChangeArrowheads="1"/>
          </p:cNvSpPr>
          <p:nvPr>
            <p:ph type="sldNum" sz="quarter" idx="10"/>
          </p:nvPr>
        </p:nvSpPr>
        <p:spPr/>
        <p:txBody>
          <a:bodyPr/>
          <a:lstStyle>
            <a:lvl1pPr>
              <a:defRPr/>
            </a:lvl1pPr>
          </a:lstStyle>
          <a:p>
            <a:pPr>
              <a:defRPr/>
            </a:pPr>
            <a:fld id="{9FA22E56-048A-4CB7-80A1-790BAFFE5554}" type="slidenum">
              <a:rPr lang="en-US"/>
              <a:pPr>
                <a:defRPr/>
              </a:pPr>
              <a:t>‹#›</a:t>
            </a:fld>
            <a:endParaRPr lang="en-US" dirty="0"/>
          </a:p>
        </p:txBody>
      </p:sp>
    </p:spTree>
    <p:extLst>
      <p:ext uri="{BB962C8B-B14F-4D97-AF65-F5344CB8AC3E}">
        <p14:creationId xmlns:p14="http://schemas.microsoft.com/office/powerpoint/2010/main" val="596440585"/>
      </p:ext>
    </p:extLst>
  </p:cSld>
  <p:clrMapOvr>
    <a:masterClrMapping/>
  </p:clrMapOvr>
  <p:transition spd="med" advClick="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3"/>
          <p:cNvSpPr>
            <a:spLocks noGrp="1" noChangeArrowheads="1"/>
          </p:cNvSpPr>
          <p:nvPr>
            <p:ph type="sldNum" sz="quarter" idx="10"/>
          </p:nvPr>
        </p:nvSpPr>
        <p:spPr/>
        <p:txBody>
          <a:bodyPr/>
          <a:lstStyle>
            <a:lvl1pPr>
              <a:defRPr/>
            </a:lvl1pPr>
          </a:lstStyle>
          <a:p>
            <a:pPr>
              <a:defRPr/>
            </a:pPr>
            <a:fld id="{F78FD48B-47DD-48E6-A5EE-169AFE792CFE}" type="slidenum">
              <a:rPr lang="en-US"/>
              <a:pPr>
                <a:defRPr/>
              </a:pPr>
              <a:t>‹#›</a:t>
            </a:fld>
            <a:endParaRPr lang="en-US" dirty="0"/>
          </a:p>
        </p:txBody>
      </p:sp>
    </p:spTree>
    <p:extLst>
      <p:ext uri="{BB962C8B-B14F-4D97-AF65-F5344CB8AC3E}">
        <p14:creationId xmlns:p14="http://schemas.microsoft.com/office/powerpoint/2010/main" val="2918279550"/>
      </p:ext>
    </p:extLst>
  </p:cSld>
  <p:clrMapOvr>
    <a:masterClrMapping/>
  </p:clrMapOvr>
  <p:transition spd="med" advClick="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3"/>
          <p:cNvSpPr>
            <a:spLocks noGrp="1" noChangeArrowheads="1"/>
          </p:cNvSpPr>
          <p:nvPr>
            <p:ph type="sldNum" sz="quarter" idx="10"/>
          </p:nvPr>
        </p:nvSpPr>
        <p:spPr/>
        <p:txBody>
          <a:bodyPr/>
          <a:lstStyle>
            <a:lvl1pPr>
              <a:defRPr/>
            </a:lvl1pPr>
          </a:lstStyle>
          <a:p>
            <a:pPr>
              <a:defRPr/>
            </a:pPr>
            <a:fld id="{52C19C66-5249-4E2C-A1B7-66A493E13A3C}" type="slidenum">
              <a:rPr lang="en-US"/>
              <a:pPr>
                <a:defRPr/>
              </a:pPr>
              <a:t>‹#›</a:t>
            </a:fld>
            <a:endParaRPr lang="en-US" dirty="0"/>
          </a:p>
        </p:txBody>
      </p:sp>
    </p:spTree>
    <p:extLst>
      <p:ext uri="{BB962C8B-B14F-4D97-AF65-F5344CB8AC3E}">
        <p14:creationId xmlns:p14="http://schemas.microsoft.com/office/powerpoint/2010/main" val="3622262782"/>
      </p:ext>
    </p:extLst>
  </p:cSld>
  <p:clrMapOvr>
    <a:masterClrMapping/>
  </p:clrMapOvr>
  <p:transition spd="med" advClick="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3"/>
          <p:cNvSpPr>
            <a:spLocks noGrp="1" noChangeArrowheads="1"/>
          </p:cNvSpPr>
          <p:nvPr>
            <p:ph type="sldNum" sz="quarter" idx="10"/>
          </p:nvPr>
        </p:nvSpPr>
        <p:spPr/>
        <p:txBody>
          <a:bodyPr/>
          <a:lstStyle>
            <a:lvl1pPr>
              <a:defRPr/>
            </a:lvl1pPr>
          </a:lstStyle>
          <a:p>
            <a:pPr>
              <a:defRPr/>
            </a:pPr>
            <a:fld id="{A1124055-7004-41AC-A2B0-0C14D2DE8080}" type="slidenum">
              <a:rPr lang="en-US"/>
              <a:pPr>
                <a:defRPr/>
              </a:pPr>
              <a:t>‹#›</a:t>
            </a:fld>
            <a:endParaRPr lang="en-US" dirty="0"/>
          </a:p>
        </p:txBody>
      </p:sp>
    </p:spTree>
    <p:extLst>
      <p:ext uri="{BB962C8B-B14F-4D97-AF65-F5344CB8AC3E}">
        <p14:creationId xmlns:p14="http://schemas.microsoft.com/office/powerpoint/2010/main" val="2402376125"/>
      </p:ext>
    </p:extLst>
  </p:cSld>
  <p:clrMapOvr>
    <a:masterClrMapping/>
  </p:clrMapOvr>
  <p:transition spd="med"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E308D-2F78-4857-BE2F-9FE86FF22D07}" type="datetimeFigureOut">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41982-DA6F-4723-B82C-693085164F9C}" type="slidenum">
              <a:rPr lang="en-US" smtClean="0"/>
              <a:t>‹#›</a:t>
            </a:fld>
            <a:endParaRPr lang="en-US" dirty="0"/>
          </a:p>
        </p:txBody>
      </p:sp>
    </p:spTree>
    <p:extLst>
      <p:ext uri="{BB962C8B-B14F-4D97-AF65-F5344CB8AC3E}">
        <p14:creationId xmlns:p14="http://schemas.microsoft.com/office/powerpoint/2010/main" val="1906154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3"/>
          <p:cNvSpPr>
            <a:spLocks noGrp="1" noChangeArrowheads="1"/>
          </p:cNvSpPr>
          <p:nvPr>
            <p:ph type="sldNum" sz="quarter" idx="10"/>
          </p:nvPr>
        </p:nvSpPr>
        <p:spPr/>
        <p:txBody>
          <a:bodyPr/>
          <a:lstStyle>
            <a:lvl1pPr>
              <a:defRPr/>
            </a:lvl1pPr>
          </a:lstStyle>
          <a:p>
            <a:pPr>
              <a:defRPr/>
            </a:pPr>
            <a:fld id="{E1CA2DE4-59E3-4BD9-89D8-A1004DE96A92}" type="slidenum">
              <a:rPr lang="en-US"/>
              <a:pPr>
                <a:defRPr/>
              </a:pPr>
              <a:t>‹#›</a:t>
            </a:fld>
            <a:endParaRPr lang="en-US" dirty="0"/>
          </a:p>
        </p:txBody>
      </p:sp>
    </p:spTree>
    <p:extLst>
      <p:ext uri="{BB962C8B-B14F-4D97-AF65-F5344CB8AC3E}">
        <p14:creationId xmlns:p14="http://schemas.microsoft.com/office/powerpoint/2010/main" val="96940201"/>
      </p:ext>
    </p:extLst>
  </p:cSld>
  <p:clrMapOvr>
    <a:masterClrMapping/>
  </p:clrMapOvr>
  <p:transition spd="med" advClick="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3"/>
          <p:cNvSpPr>
            <a:spLocks noGrp="1" noChangeArrowheads="1"/>
          </p:cNvSpPr>
          <p:nvPr>
            <p:ph type="sldNum" sz="quarter" idx="10"/>
          </p:nvPr>
        </p:nvSpPr>
        <p:spPr/>
        <p:txBody>
          <a:bodyPr/>
          <a:lstStyle>
            <a:lvl1pPr>
              <a:defRPr/>
            </a:lvl1pPr>
          </a:lstStyle>
          <a:p>
            <a:pPr>
              <a:defRPr/>
            </a:pPr>
            <a:fld id="{36986BF9-5175-486D-BF41-F172AFA03699}" type="slidenum">
              <a:rPr lang="en-US"/>
              <a:pPr>
                <a:defRPr/>
              </a:pPr>
              <a:t>‹#›</a:t>
            </a:fld>
            <a:endParaRPr lang="en-US" dirty="0"/>
          </a:p>
        </p:txBody>
      </p:sp>
    </p:spTree>
    <p:extLst>
      <p:ext uri="{BB962C8B-B14F-4D97-AF65-F5344CB8AC3E}">
        <p14:creationId xmlns:p14="http://schemas.microsoft.com/office/powerpoint/2010/main" val="2240730072"/>
      </p:ext>
    </p:extLst>
  </p:cSld>
  <p:clrMapOvr>
    <a:masterClrMapping/>
  </p:clrMapOvr>
  <p:transition spd="med" advClick="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3"/>
          <p:cNvSpPr>
            <a:spLocks noGrp="1" noChangeArrowheads="1"/>
          </p:cNvSpPr>
          <p:nvPr>
            <p:ph type="sldNum" sz="quarter" idx="10"/>
          </p:nvPr>
        </p:nvSpPr>
        <p:spPr/>
        <p:txBody>
          <a:bodyPr/>
          <a:lstStyle>
            <a:lvl1pPr>
              <a:defRPr/>
            </a:lvl1pPr>
          </a:lstStyle>
          <a:p>
            <a:pPr>
              <a:defRPr/>
            </a:pPr>
            <a:fld id="{C1C1D6EA-6134-41CC-9083-B0833903C3C3}" type="slidenum">
              <a:rPr lang="en-US"/>
              <a:pPr>
                <a:defRPr/>
              </a:pPr>
              <a:t>‹#›</a:t>
            </a:fld>
            <a:endParaRPr lang="en-US" dirty="0"/>
          </a:p>
        </p:txBody>
      </p:sp>
    </p:spTree>
    <p:extLst>
      <p:ext uri="{BB962C8B-B14F-4D97-AF65-F5344CB8AC3E}">
        <p14:creationId xmlns:p14="http://schemas.microsoft.com/office/powerpoint/2010/main" val="409572423"/>
      </p:ext>
    </p:extLst>
  </p:cSld>
  <p:clrMapOvr>
    <a:masterClrMapping/>
  </p:clrMapOvr>
  <p:transition spd="med" advClick="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8425" y="96838"/>
            <a:ext cx="20574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6225" y="96838"/>
            <a:ext cx="60198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3"/>
          <p:cNvSpPr>
            <a:spLocks noGrp="1" noChangeArrowheads="1"/>
          </p:cNvSpPr>
          <p:nvPr>
            <p:ph type="sldNum" sz="quarter" idx="10"/>
          </p:nvPr>
        </p:nvSpPr>
        <p:spPr/>
        <p:txBody>
          <a:bodyPr/>
          <a:lstStyle>
            <a:lvl1pPr>
              <a:defRPr/>
            </a:lvl1pPr>
          </a:lstStyle>
          <a:p>
            <a:pPr>
              <a:defRPr/>
            </a:pPr>
            <a:fld id="{9AA91E81-7E9A-49EC-AF41-DFC8B3E8CB3C}" type="slidenum">
              <a:rPr lang="en-US"/>
              <a:pPr>
                <a:defRPr/>
              </a:pPr>
              <a:t>‹#›</a:t>
            </a:fld>
            <a:endParaRPr lang="en-US" dirty="0"/>
          </a:p>
        </p:txBody>
      </p:sp>
    </p:spTree>
    <p:extLst>
      <p:ext uri="{BB962C8B-B14F-4D97-AF65-F5344CB8AC3E}">
        <p14:creationId xmlns:p14="http://schemas.microsoft.com/office/powerpoint/2010/main" val="574723878"/>
      </p:ext>
    </p:extLst>
  </p:cSld>
  <p:clrMapOvr>
    <a:masterClrMapping/>
  </p:clrMapOvr>
  <p:transition spd="med" advClick="0">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6225" y="96838"/>
            <a:ext cx="82296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09613" y="1590675"/>
            <a:ext cx="37798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590675"/>
            <a:ext cx="37814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3"/>
          <p:cNvSpPr>
            <a:spLocks noGrp="1" noChangeArrowheads="1"/>
          </p:cNvSpPr>
          <p:nvPr>
            <p:ph type="sldNum" sz="quarter" idx="10"/>
          </p:nvPr>
        </p:nvSpPr>
        <p:spPr/>
        <p:txBody>
          <a:bodyPr/>
          <a:lstStyle>
            <a:lvl1pPr>
              <a:defRPr/>
            </a:lvl1pPr>
          </a:lstStyle>
          <a:p>
            <a:pPr>
              <a:defRPr/>
            </a:pPr>
            <a:fld id="{43723AB4-6E3D-457C-B9E2-A68CF2CBE0FE}" type="slidenum">
              <a:rPr lang="en-US"/>
              <a:pPr>
                <a:defRPr/>
              </a:pPr>
              <a:t>‹#›</a:t>
            </a:fld>
            <a:endParaRPr lang="en-US" dirty="0"/>
          </a:p>
        </p:txBody>
      </p:sp>
    </p:spTree>
    <p:extLst>
      <p:ext uri="{BB962C8B-B14F-4D97-AF65-F5344CB8AC3E}">
        <p14:creationId xmlns:p14="http://schemas.microsoft.com/office/powerpoint/2010/main" val="4135914412"/>
      </p:ext>
    </p:extLst>
  </p:cSld>
  <p:clrMapOvr>
    <a:masterClrMapping/>
  </p:clrMapOvr>
  <p:transition spd="med" advClick="0">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76225" y="96838"/>
            <a:ext cx="82296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09613" y="1590675"/>
            <a:ext cx="377983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1850" y="1590675"/>
            <a:ext cx="3781425"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1850" y="3929063"/>
            <a:ext cx="3781425"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33"/>
          <p:cNvSpPr>
            <a:spLocks noGrp="1" noChangeArrowheads="1"/>
          </p:cNvSpPr>
          <p:nvPr>
            <p:ph type="sldNum" sz="quarter" idx="10"/>
          </p:nvPr>
        </p:nvSpPr>
        <p:spPr/>
        <p:txBody>
          <a:bodyPr/>
          <a:lstStyle>
            <a:lvl1pPr>
              <a:defRPr/>
            </a:lvl1pPr>
          </a:lstStyle>
          <a:p>
            <a:pPr>
              <a:defRPr/>
            </a:pPr>
            <a:fld id="{E2DC2BAD-E58A-443F-8692-A64D65B1FD32}" type="slidenum">
              <a:rPr lang="en-US"/>
              <a:pPr>
                <a:defRPr/>
              </a:pPr>
              <a:t>‹#›</a:t>
            </a:fld>
            <a:endParaRPr lang="en-US" dirty="0"/>
          </a:p>
        </p:txBody>
      </p:sp>
    </p:spTree>
    <p:extLst>
      <p:ext uri="{BB962C8B-B14F-4D97-AF65-F5344CB8AC3E}">
        <p14:creationId xmlns:p14="http://schemas.microsoft.com/office/powerpoint/2010/main" val="2756097427"/>
      </p:ext>
    </p:extLst>
  </p:cSld>
  <p:clrMapOvr>
    <a:masterClrMapping/>
  </p:clrMapOvr>
  <p:transition spd="med"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E308D-2F78-4857-BE2F-9FE86FF22D07}" type="datetimeFigureOut">
              <a:rPr lang="en-US" smtClean="0"/>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41982-DA6F-4723-B82C-693085164F9C}" type="slidenum">
              <a:rPr lang="en-US" smtClean="0"/>
              <a:t>‹#›</a:t>
            </a:fld>
            <a:endParaRPr lang="en-US" dirty="0"/>
          </a:p>
        </p:txBody>
      </p:sp>
    </p:spTree>
    <p:extLst>
      <p:ext uri="{BB962C8B-B14F-4D97-AF65-F5344CB8AC3E}">
        <p14:creationId xmlns:p14="http://schemas.microsoft.com/office/powerpoint/2010/main" val="3334740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6E308D-2F78-4857-BE2F-9FE86FF22D07}" type="datetimeFigureOut">
              <a:rPr lang="en-US" smtClean="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B41982-DA6F-4723-B82C-693085164F9C}" type="slidenum">
              <a:rPr lang="en-US" smtClean="0"/>
              <a:t>‹#›</a:t>
            </a:fld>
            <a:endParaRPr lang="en-US" dirty="0"/>
          </a:p>
        </p:txBody>
      </p:sp>
    </p:spTree>
    <p:extLst>
      <p:ext uri="{BB962C8B-B14F-4D97-AF65-F5344CB8AC3E}">
        <p14:creationId xmlns:p14="http://schemas.microsoft.com/office/powerpoint/2010/main" val="3889167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6E308D-2F78-4857-BE2F-9FE86FF22D07}" type="datetimeFigureOut">
              <a:rPr lang="en-US" smtClean="0"/>
              <a:t>3/9/2021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B41982-DA6F-4723-B82C-693085164F9C}" type="slidenum">
              <a:rPr lang="en-US" smtClean="0"/>
              <a:t>‹#›</a:t>
            </a:fld>
            <a:endParaRPr lang="en-US" dirty="0"/>
          </a:p>
        </p:txBody>
      </p:sp>
    </p:spTree>
    <p:extLst>
      <p:ext uri="{BB962C8B-B14F-4D97-AF65-F5344CB8AC3E}">
        <p14:creationId xmlns:p14="http://schemas.microsoft.com/office/powerpoint/2010/main" val="48368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E308D-2F78-4857-BE2F-9FE86FF22D07}" type="datetimeFigureOut">
              <a:rPr lang="en-US" smtClean="0"/>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B41982-DA6F-4723-B82C-693085164F9C}" type="slidenum">
              <a:rPr lang="en-US" smtClean="0"/>
              <a:t>‹#›</a:t>
            </a:fld>
            <a:endParaRPr lang="en-US" dirty="0"/>
          </a:p>
        </p:txBody>
      </p:sp>
    </p:spTree>
    <p:extLst>
      <p:ext uri="{BB962C8B-B14F-4D97-AF65-F5344CB8AC3E}">
        <p14:creationId xmlns:p14="http://schemas.microsoft.com/office/powerpoint/2010/main" val="3451886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E308D-2F78-4857-BE2F-9FE86FF22D07}" type="datetimeFigureOut">
              <a:rPr lang="en-US" smtClean="0"/>
              <a:t>3/9/2021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B41982-DA6F-4723-B82C-693085164F9C}" type="slidenum">
              <a:rPr lang="en-US" smtClean="0"/>
              <a:t>‹#›</a:t>
            </a:fld>
            <a:endParaRPr lang="en-US" dirty="0"/>
          </a:p>
        </p:txBody>
      </p:sp>
    </p:spTree>
    <p:extLst>
      <p:ext uri="{BB962C8B-B14F-4D97-AF65-F5344CB8AC3E}">
        <p14:creationId xmlns:p14="http://schemas.microsoft.com/office/powerpoint/2010/main" val="276005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E308D-2F78-4857-BE2F-9FE86FF22D07}" type="datetimeFigureOut">
              <a:rPr lang="en-US" smtClean="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B41982-DA6F-4723-B82C-693085164F9C}" type="slidenum">
              <a:rPr lang="en-US" smtClean="0"/>
              <a:t>‹#›</a:t>
            </a:fld>
            <a:endParaRPr lang="en-US" dirty="0"/>
          </a:p>
        </p:txBody>
      </p:sp>
    </p:spTree>
    <p:extLst>
      <p:ext uri="{BB962C8B-B14F-4D97-AF65-F5344CB8AC3E}">
        <p14:creationId xmlns:p14="http://schemas.microsoft.com/office/powerpoint/2010/main" val="407356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E308D-2F78-4857-BE2F-9FE86FF22D07}" type="datetimeFigureOut">
              <a:rPr lang="en-US" smtClean="0"/>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B41982-DA6F-4723-B82C-693085164F9C}" type="slidenum">
              <a:rPr lang="en-US" smtClean="0"/>
              <a:t>‹#›</a:t>
            </a:fld>
            <a:endParaRPr lang="en-US" dirty="0"/>
          </a:p>
        </p:txBody>
      </p:sp>
    </p:spTree>
    <p:extLst>
      <p:ext uri="{BB962C8B-B14F-4D97-AF65-F5344CB8AC3E}">
        <p14:creationId xmlns:p14="http://schemas.microsoft.com/office/powerpoint/2010/main" val="4096448214"/>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theme/theme1.xml" Type="http://schemas.openxmlformats.org/officeDocument/2006/relationships/theme" Id="rId13"></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slideLayouts/slideLayout12.xml" Type="http://schemas.openxmlformats.org/officeDocument/2006/relationships/slideLayout"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_rels/slideMaster2.xml.rels><?xml version="1.0" encoding="UTF-8" ?><Relationships xmlns="http://schemas.openxmlformats.org/package/2006/relationships"><Relationship Target="../slideLayouts/slideLayout20.xml" Type="http://schemas.openxmlformats.org/officeDocument/2006/relationships/slideLayout" Id="rId8"></Relationship><Relationship Target="../slideLayouts/slideLayout25.xml" Type="http://schemas.openxmlformats.org/officeDocument/2006/relationships/slideLayout" Id="rId13"></Relationship><Relationship Target="../slideLayouts/slideLayout15.xml" Type="http://schemas.openxmlformats.org/officeDocument/2006/relationships/slideLayout" Id="rId3"></Relationship><Relationship Target="../slideLayouts/slideLayout19.xml" Type="http://schemas.openxmlformats.org/officeDocument/2006/relationships/slideLayout" Id="rId7"></Relationship><Relationship Target="../slideLayouts/slideLayout24.xml" Type="http://schemas.openxmlformats.org/officeDocument/2006/relationships/slideLayout" Id="rId12"></Relationship><Relationship Target="../media/image6.jpeg" Type="http://schemas.openxmlformats.org/officeDocument/2006/relationships/image" Id="rId17"></Relationship><Relationship Target="../slideLayouts/slideLayout14.xml" Type="http://schemas.openxmlformats.org/officeDocument/2006/relationships/slideLayout" Id="rId2"></Relationship><Relationship Target="../media/image3.png" Type="http://schemas.openxmlformats.org/officeDocument/2006/relationships/image" Id="rId16"></Relationship><Relationship Target="../slideLayouts/slideLayout13.xml" Type="http://schemas.openxmlformats.org/officeDocument/2006/relationships/slideLayout" Id="rId1"></Relationship><Relationship Target="../slideLayouts/slideLayout18.xml" Type="http://schemas.openxmlformats.org/officeDocument/2006/relationships/slideLayout" Id="rId6"></Relationship><Relationship Target="../slideLayouts/slideLayout23.xml" Type="http://schemas.openxmlformats.org/officeDocument/2006/relationships/slideLayout" Id="rId11"></Relationship><Relationship Target="../slideLayouts/slideLayout17.xml" Type="http://schemas.openxmlformats.org/officeDocument/2006/relationships/slideLayout" Id="rId5"></Relationship><Relationship Target="../media/image5.jpeg" Type="http://schemas.openxmlformats.org/officeDocument/2006/relationships/image" Id="rId15"></Relationship><Relationship Target="../slideLayouts/slideLayout22.xml" Type="http://schemas.openxmlformats.org/officeDocument/2006/relationships/slideLayout" Id="rId10"></Relationship><Relationship Target="../slideLayouts/slideLayout16.xml" Type="http://schemas.openxmlformats.org/officeDocument/2006/relationships/slideLayout" Id="rId4"></Relationship><Relationship Target="../slideLayouts/slideLayout21.xml" Type="http://schemas.openxmlformats.org/officeDocument/2006/relationships/slideLayout" Id="rId9"></Relationship><Relationship Target="../theme/theme2.xml" Type="http://schemas.openxmlformats.org/officeDocument/2006/relationships/theme" Id="rId14"></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E308D-2F78-4857-BE2F-9FE86FF22D07}" type="datetimeFigureOut">
              <a:rPr lang="en-US" smtClean="0"/>
              <a:t>3/9/2021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41982-DA6F-4723-B82C-693085164F9C}" type="slidenum">
              <a:rPr lang="en-US" smtClean="0"/>
              <a:t>‹#›</a:t>
            </a:fld>
            <a:endParaRPr lang="en-US" dirty="0"/>
          </a:p>
        </p:txBody>
      </p:sp>
    </p:spTree>
    <p:extLst>
      <p:ext uri="{BB962C8B-B14F-4D97-AF65-F5344CB8AC3E}">
        <p14:creationId xmlns:p14="http://schemas.microsoft.com/office/powerpoint/2010/main" val="1096904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sldNum" sz="quarter" idx="4"/>
          </p:nvPr>
        </p:nvSpPr>
        <p:spPr bwMode="auto">
          <a:xfrm>
            <a:off x="6680200" y="6461125"/>
            <a:ext cx="213360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FontTx/>
              <a:buNone/>
              <a:defRPr sz="1000">
                <a:solidFill>
                  <a:srgbClr val="777777"/>
                </a:solidFill>
                <a:cs typeface="+mn-cs"/>
              </a:defRPr>
            </a:lvl1pPr>
          </a:lstStyle>
          <a:p>
            <a:pPr fontAlgn="base">
              <a:spcAft>
                <a:spcPct val="0"/>
              </a:spcAft>
              <a:defRPr/>
            </a:pPr>
            <a:fld id="{A2B7ED85-B258-4315-9F61-BD610323EA2B}" type="slidenum">
              <a:rPr lang="en-US"/>
              <a:pPr fontAlgn="base">
                <a:spcAft>
                  <a:spcPct val="0"/>
                </a:spcAft>
                <a:defRPr/>
              </a:pPr>
              <a:t>‹#›</a:t>
            </a:fld>
            <a:endParaRPr lang="en-US" dirty="0"/>
          </a:p>
        </p:txBody>
      </p:sp>
      <p:pic>
        <p:nvPicPr>
          <p:cNvPr id="1027" name="Picture 38" descr="PS FIP Medium 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93700" y="6472238"/>
            <a:ext cx="243046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7"/>
          <p:cNvSpPr>
            <a:spLocks noGrp="1" noChangeArrowheads="1"/>
          </p:cNvSpPr>
          <p:nvPr>
            <p:ph type="title"/>
          </p:nvPr>
        </p:nvSpPr>
        <p:spPr bwMode="auto">
          <a:xfrm>
            <a:off x="276225" y="96838"/>
            <a:ext cx="8229600" cy="838200"/>
          </a:xfrm>
          <a:prstGeom prst="rect">
            <a:avLst/>
          </a:prstGeom>
          <a:noFill/>
          <a:ln>
            <a:noFill/>
          </a:ln>
          <a:effectLst>
            <a:outerShdw dist="35921" dir="2700000" algn="ctr" rotWithShape="0">
              <a:schemeClr val="tx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48"/>
          <p:cNvSpPr>
            <a:spLocks noGrp="1" noChangeArrowheads="1"/>
          </p:cNvSpPr>
          <p:nvPr>
            <p:ph type="body" idx="1"/>
          </p:nvPr>
        </p:nvSpPr>
        <p:spPr bwMode="auto">
          <a:xfrm>
            <a:off x="709613" y="1590675"/>
            <a:ext cx="771366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1030" name="Rectangle 49"/>
          <p:cNvSpPr>
            <a:spLocks noChangeArrowheads="1"/>
          </p:cNvSpPr>
          <p:nvPr userDrawn="1"/>
        </p:nvSpPr>
        <p:spPr bwMode="auto">
          <a:xfrm>
            <a:off x="0" y="0"/>
            <a:ext cx="8129588" cy="990600"/>
          </a:xfrm>
          <a:prstGeom prst="rect">
            <a:avLst/>
          </a:prstGeom>
          <a:solidFill>
            <a:srgbClr val="3E414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25400" dir="5400000" algn="ctr" rotWithShape="0">
                    <a:srgbClr val="B2B2B2"/>
                  </a:outerShdw>
                </a:effectLst>
              </a14:hiddenEffects>
            </a:ex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6pPr>
            <a:lvl7pPr marL="29718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7pPr>
            <a:lvl8pPr marL="34290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8pPr>
            <a:lvl9pPr marL="3886200" indent="-228600" eaLnBrk="0" fontAlgn="base" hangingPunct="0">
              <a:spcBef>
                <a:spcPct val="20000"/>
              </a:spcBef>
              <a:spcAft>
                <a:spcPct val="0"/>
              </a:spcAft>
              <a:buClr>
                <a:schemeClr val="tx1"/>
              </a:buClr>
              <a:buFont typeface="Arial" charset="0"/>
              <a:buChar char="­"/>
              <a:defRPr sz="1200">
                <a:solidFill>
                  <a:schemeClr val="tx1"/>
                </a:solidFill>
                <a:latin typeface="Arial" charset="0"/>
                <a:cs typeface="Arial" charset="0"/>
              </a:defRPr>
            </a:lvl9pPr>
          </a:lstStyle>
          <a:p>
            <a:pPr eaLnBrk="1" fontAlgn="base" hangingPunct="1">
              <a:spcBef>
                <a:spcPct val="20000"/>
              </a:spcBef>
              <a:spcAft>
                <a:spcPct val="0"/>
              </a:spcAft>
              <a:buClr>
                <a:srgbClr val="000000"/>
              </a:buClr>
              <a:buFont typeface="Arial" charset="0"/>
              <a:buChar char="­"/>
              <a:defRPr/>
            </a:pPr>
            <a:endParaRPr lang="en-US" altLang="en-US" dirty="0" smtClean="0">
              <a:solidFill>
                <a:srgbClr val="000000"/>
              </a:solidFill>
            </a:endParaRPr>
          </a:p>
        </p:txBody>
      </p:sp>
      <p:pic>
        <p:nvPicPr>
          <p:cNvPr id="1031" name="Picture 56"/>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515100" y="1047750"/>
            <a:ext cx="2581275" cy="16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57" descr="AYP1312642 square 72 dpi 4x4"/>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153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946625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ransition spd="med" advClick="0">
    <p:fade/>
  </p:transition>
  <p:hf hdr="0" ftr="0" dt="0"/>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Black" pitchFamily="34" charset="0"/>
        </a:defRPr>
      </a:lvl2pPr>
      <a:lvl3pPr algn="l" rtl="0" eaLnBrk="0" fontAlgn="base" hangingPunct="0">
        <a:spcBef>
          <a:spcPct val="0"/>
        </a:spcBef>
        <a:spcAft>
          <a:spcPct val="0"/>
        </a:spcAft>
        <a:defRPr sz="2400">
          <a:solidFill>
            <a:schemeClr val="bg1"/>
          </a:solidFill>
          <a:latin typeface="Arial Black" pitchFamily="34" charset="0"/>
        </a:defRPr>
      </a:lvl3pPr>
      <a:lvl4pPr algn="l" rtl="0" eaLnBrk="0" fontAlgn="base" hangingPunct="0">
        <a:spcBef>
          <a:spcPct val="0"/>
        </a:spcBef>
        <a:spcAft>
          <a:spcPct val="0"/>
        </a:spcAft>
        <a:defRPr sz="2400">
          <a:solidFill>
            <a:schemeClr val="bg1"/>
          </a:solidFill>
          <a:latin typeface="Arial Black" pitchFamily="34" charset="0"/>
        </a:defRPr>
      </a:lvl4pPr>
      <a:lvl5pPr algn="l" rtl="0" eaLnBrk="0" fontAlgn="base" hangingPunct="0">
        <a:spcBef>
          <a:spcPct val="0"/>
        </a:spcBef>
        <a:spcAft>
          <a:spcPct val="0"/>
        </a:spcAft>
        <a:defRPr sz="2400">
          <a:solidFill>
            <a:schemeClr val="bg1"/>
          </a:solidFill>
          <a:latin typeface="Arial Black" pitchFamily="34" charset="0"/>
        </a:defRPr>
      </a:lvl5pPr>
      <a:lvl6pPr marL="457200" algn="l" rtl="0" fontAlgn="base">
        <a:spcBef>
          <a:spcPct val="0"/>
        </a:spcBef>
        <a:spcAft>
          <a:spcPct val="0"/>
        </a:spcAft>
        <a:defRPr sz="2400">
          <a:solidFill>
            <a:schemeClr val="bg1"/>
          </a:solidFill>
          <a:latin typeface="Arial Black" pitchFamily="34" charset="0"/>
        </a:defRPr>
      </a:lvl6pPr>
      <a:lvl7pPr marL="914400" algn="l" rtl="0" fontAlgn="base">
        <a:spcBef>
          <a:spcPct val="0"/>
        </a:spcBef>
        <a:spcAft>
          <a:spcPct val="0"/>
        </a:spcAft>
        <a:defRPr sz="2400">
          <a:solidFill>
            <a:schemeClr val="bg1"/>
          </a:solidFill>
          <a:latin typeface="Arial Black" pitchFamily="34" charset="0"/>
        </a:defRPr>
      </a:lvl7pPr>
      <a:lvl8pPr marL="1371600" algn="l" rtl="0" fontAlgn="base">
        <a:spcBef>
          <a:spcPct val="0"/>
        </a:spcBef>
        <a:spcAft>
          <a:spcPct val="0"/>
        </a:spcAft>
        <a:defRPr sz="2400">
          <a:solidFill>
            <a:schemeClr val="bg1"/>
          </a:solidFill>
          <a:latin typeface="Arial Black" pitchFamily="34" charset="0"/>
        </a:defRPr>
      </a:lvl8pPr>
      <a:lvl9pPr marL="1828800" algn="l" rtl="0" fontAlgn="base">
        <a:spcBef>
          <a:spcPct val="0"/>
        </a:spcBef>
        <a:spcAft>
          <a:spcPct val="0"/>
        </a:spcAft>
        <a:defRPr sz="2400">
          <a:solidFill>
            <a:schemeClr val="bg1"/>
          </a:solidFill>
          <a:latin typeface="Arial Black" pitchFamily="34" charset="0"/>
        </a:defRPr>
      </a:lvl9pPr>
    </p:titleStyle>
    <p:bodyStyle>
      <a:lvl1pPr marL="292100" indent="-292100" algn="l" rtl="0" eaLnBrk="0" fontAlgn="base" hangingPunct="0">
        <a:spcBef>
          <a:spcPct val="35000"/>
        </a:spcBef>
        <a:spcAft>
          <a:spcPct val="0"/>
        </a:spcAft>
        <a:buClr>
          <a:srgbClr val="B91F0F"/>
        </a:buClr>
        <a:buSzPct val="85000"/>
        <a:buFont typeface="Arial" charset="0"/>
        <a:buChar char="●"/>
        <a:defRPr>
          <a:solidFill>
            <a:srgbClr val="000000"/>
          </a:solidFill>
          <a:latin typeface="+mn-lt"/>
          <a:ea typeface="+mn-ea"/>
          <a:cs typeface="+mn-cs"/>
        </a:defRPr>
      </a:lvl1pPr>
      <a:lvl2pPr marL="688975" indent="-231775" algn="l" rtl="0" eaLnBrk="0" fontAlgn="base" hangingPunct="0">
        <a:spcBef>
          <a:spcPct val="35000"/>
        </a:spcBef>
        <a:spcAft>
          <a:spcPct val="0"/>
        </a:spcAft>
        <a:buClr>
          <a:srgbClr val="B91F0F"/>
        </a:buClr>
        <a:buSzPct val="85000"/>
        <a:buFont typeface="Arial" charset="0"/>
        <a:buChar char="­"/>
        <a:defRPr>
          <a:solidFill>
            <a:schemeClr val="tx1"/>
          </a:solidFill>
          <a:latin typeface="+mn-lt"/>
          <a:cs typeface="+mn-cs"/>
        </a:defRPr>
      </a:lvl2pPr>
      <a:lvl3pPr marL="1143000" indent="-228600" algn="l" rtl="0" eaLnBrk="0" fontAlgn="base" hangingPunct="0">
        <a:spcBef>
          <a:spcPct val="35000"/>
        </a:spcBef>
        <a:spcAft>
          <a:spcPct val="0"/>
        </a:spcAft>
        <a:buClr>
          <a:srgbClr val="B91F0F"/>
        </a:buClr>
        <a:buSzPct val="70000"/>
        <a:buFont typeface="Arial" charset="0"/>
        <a:buChar char="●"/>
        <a:defRPr>
          <a:solidFill>
            <a:schemeClr val="tx1"/>
          </a:solidFill>
          <a:latin typeface="+mn-lt"/>
          <a:cs typeface="+mn-cs"/>
        </a:defRPr>
      </a:lvl3pPr>
      <a:lvl4pPr marL="1600200" indent="-228600" algn="l" rtl="0" eaLnBrk="0" fontAlgn="base" hangingPunct="0">
        <a:spcBef>
          <a:spcPct val="35000"/>
        </a:spcBef>
        <a:spcAft>
          <a:spcPct val="0"/>
        </a:spcAft>
        <a:buClr>
          <a:srgbClr val="B91F0F"/>
        </a:buClr>
        <a:buSzPct val="85000"/>
        <a:buFont typeface="Arial" charset="0"/>
        <a:buChar char="­"/>
        <a:defRPr>
          <a:solidFill>
            <a:schemeClr val="tx1"/>
          </a:solidFill>
          <a:latin typeface="+mn-lt"/>
          <a:cs typeface="+mn-cs"/>
        </a:defRPr>
      </a:lvl4pPr>
      <a:lvl5pPr marL="2057400" indent="-228600" algn="l" rtl="0" eaLnBrk="0" fontAlgn="base" hangingPunct="0">
        <a:spcBef>
          <a:spcPct val="20000"/>
        </a:spcBef>
        <a:spcAft>
          <a:spcPct val="0"/>
        </a:spcAft>
        <a:buClr>
          <a:srgbClr val="34414A"/>
        </a:buClr>
        <a:buFont typeface="Arial" charset="0"/>
        <a:buChar char="­"/>
        <a:defRPr>
          <a:solidFill>
            <a:schemeClr val="tx1"/>
          </a:solidFill>
          <a:latin typeface="+mn-lt"/>
          <a:cs typeface="+mn-cs"/>
        </a:defRPr>
      </a:lvl5pPr>
      <a:lvl6pPr marL="2514600" indent="-228600" algn="l" rtl="0" fontAlgn="base">
        <a:spcBef>
          <a:spcPct val="20000"/>
        </a:spcBef>
        <a:spcAft>
          <a:spcPct val="0"/>
        </a:spcAft>
        <a:buClr>
          <a:srgbClr val="34414A"/>
        </a:buClr>
        <a:buFont typeface="Arial" charset="0"/>
        <a:buChar char="­"/>
        <a:defRPr>
          <a:solidFill>
            <a:schemeClr val="tx1"/>
          </a:solidFill>
          <a:latin typeface="+mn-lt"/>
          <a:cs typeface="+mn-cs"/>
        </a:defRPr>
      </a:lvl6pPr>
      <a:lvl7pPr marL="2971800" indent="-228600" algn="l" rtl="0" fontAlgn="base">
        <a:spcBef>
          <a:spcPct val="20000"/>
        </a:spcBef>
        <a:spcAft>
          <a:spcPct val="0"/>
        </a:spcAft>
        <a:buClr>
          <a:srgbClr val="34414A"/>
        </a:buClr>
        <a:buFont typeface="Arial" charset="0"/>
        <a:buChar char="­"/>
        <a:defRPr>
          <a:solidFill>
            <a:schemeClr val="tx1"/>
          </a:solidFill>
          <a:latin typeface="+mn-lt"/>
          <a:cs typeface="+mn-cs"/>
        </a:defRPr>
      </a:lvl7pPr>
      <a:lvl8pPr marL="3429000" indent="-228600" algn="l" rtl="0" fontAlgn="base">
        <a:spcBef>
          <a:spcPct val="20000"/>
        </a:spcBef>
        <a:spcAft>
          <a:spcPct val="0"/>
        </a:spcAft>
        <a:buClr>
          <a:srgbClr val="34414A"/>
        </a:buClr>
        <a:buFont typeface="Arial" charset="0"/>
        <a:buChar char="­"/>
        <a:defRPr>
          <a:solidFill>
            <a:schemeClr val="tx1"/>
          </a:solidFill>
          <a:latin typeface="+mn-lt"/>
          <a:cs typeface="+mn-cs"/>
        </a:defRPr>
      </a:lvl8pPr>
      <a:lvl9pPr marL="3886200" indent="-228600" algn="l" rtl="0" fontAlgn="base">
        <a:spcBef>
          <a:spcPct val="20000"/>
        </a:spcBef>
        <a:spcAft>
          <a:spcPct val="0"/>
        </a:spcAft>
        <a:buClr>
          <a:srgbClr val="34414A"/>
        </a:buClr>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12.xml" Type="http://schemas.openxmlformats.org/officeDocument/2006/relationships/slideLayout" Id="rId1"></Relationship></Relationships>
</file>

<file path=ppt/slides/_rels/slide10.xml.rels><?xml version="1.0" encoding="UTF-8" ?><Relationships xmlns="http://schemas.openxmlformats.org/package/2006/relationships"><Relationship Target="../diagrams/data3.xml" Type="http://schemas.openxmlformats.org/officeDocument/2006/relationships/diagramData" Id="rId3"></Relationship><Relationship Target="../diagrams/drawing3.xml" Type="http://schemas.microsoft.com/office/2007/relationships/diagramDrawing" Id="rId7"></Relationship><Relationship Target="../notesSlides/notesSlide10.xml" Type="http://schemas.openxmlformats.org/officeDocument/2006/relationships/notesSlide" Id="rId2"></Relationship><Relationship Target="../slideLayouts/slideLayout14.xml" Type="http://schemas.openxmlformats.org/officeDocument/2006/relationships/slideLayout" Id="rId1"></Relationship><Relationship Target="../diagrams/colors3.xml" Type="http://schemas.openxmlformats.org/officeDocument/2006/relationships/diagramColors" Id="rId6"></Relationship><Relationship Target="../diagrams/quickStyle3.xml" Type="http://schemas.openxmlformats.org/officeDocument/2006/relationships/diagramQuickStyle" Id="rId5"></Relationship><Relationship Target="../diagrams/layout3.xml" Type="http://schemas.openxmlformats.org/officeDocument/2006/relationships/diagramLayout" Id="rId4"></Relationship></Relationships>
</file>

<file path=ppt/slides/_rels/slide11.xml.rels><?xml version="1.0" encoding="UTF-8" ?><Relationships xmlns="http://schemas.openxmlformats.org/package/2006/relationships"><Relationship Target="../diagrams/data4.xml" Type="http://schemas.openxmlformats.org/officeDocument/2006/relationships/diagramData" Id="rId3"></Relationship><Relationship Target="../diagrams/drawing4.xml" Type="http://schemas.microsoft.com/office/2007/relationships/diagramDrawing" Id="rId7"></Relationship><Relationship Target="../notesSlides/notesSlide11.xml" Type="http://schemas.openxmlformats.org/officeDocument/2006/relationships/notesSlide" Id="rId2"></Relationship><Relationship Target="../slideLayouts/slideLayout14.xml" Type="http://schemas.openxmlformats.org/officeDocument/2006/relationships/slideLayout" Id="rId1"></Relationship><Relationship Target="../diagrams/colors4.xml" Type="http://schemas.openxmlformats.org/officeDocument/2006/relationships/diagramColors" Id="rId6"></Relationship><Relationship Target="../diagrams/quickStyle4.xml" Type="http://schemas.openxmlformats.org/officeDocument/2006/relationships/diagramQuickStyle" Id="rId5"></Relationship><Relationship Target="../diagrams/layout4.xml" Type="http://schemas.openxmlformats.org/officeDocument/2006/relationships/diagramLayout" Id="rId4"></Relationship></Relationships>
</file>

<file path=ppt/slides/_rels/slide12.xml.rels><?xml version="1.0" encoding="UTF-8" ?><Relationships xmlns="http://schemas.openxmlformats.org/package/2006/relationships"><Relationship Target="../diagrams/data5.xml" Type="http://schemas.openxmlformats.org/officeDocument/2006/relationships/diagramData" Id="rId3"></Relationship><Relationship Target="../diagrams/drawing5.xml" Type="http://schemas.microsoft.com/office/2007/relationships/diagramDrawing" Id="rId7"></Relationship><Relationship Target="../notesSlides/notesSlide12.xml" Type="http://schemas.openxmlformats.org/officeDocument/2006/relationships/notesSlide" Id="rId2"></Relationship><Relationship Target="../slideLayouts/slideLayout14.xml" Type="http://schemas.openxmlformats.org/officeDocument/2006/relationships/slideLayout" Id="rId1"></Relationship><Relationship Target="../diagrams/colors5.xml" Type="http://schemas.openxmlformats.org/officeDocument/2006/relationships/diagramColors" Id="rId6"></Relationship><Relationship Target="../diagrams/quickStyle5.xml" Type="http://schemas.openxmlformats.org/officeDocument/2006/relationships/diagramQuickStyle" Id="rId5"></Relationship><Relationship Target="../diagrams/layout5.xml" Type="http://schemas.openxmlformats.org/officeDocument/2006/relationships/diagramLayout" Id="rId4"></Relationship></Relationships>
</file>

<file path=ppt/slides/_rels/slide13.xml.rels><?xml version="1.0" encoding="UTF-8" ?><Relationships xmlns="http://schemas.openxmlformats.org/package/2006/relationships"><Relationship Target="../notesSlides/notesSlide13.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14.xml.rels><?xml version="1.0" encoding="UTF-8" ?><Relationships xmlns="http://schemas.openxmlformats.org/package/2006/relationships"><Relationship Target="../notesSlides/notesSlide14.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15.xml.rels><?xml version="1.0" encoding="UTF-8" ?><Relationships xmlns="http://schemas.openxmlformats.org/package/2006/relationships"><Relationship Target="../notesSlides/notesSlide15.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16.xml.rels><?xml version="1.0" encoding="UTF-8" ?><Relationships xmlns="http://schemas.openxmlformats.org/package/2006/relationships"><Relationship Target="../notesSlides/notesSlide16.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17.xml.rels><?xml version="1.0" encoding="UTF-8" ?><Relationships xmlns="http://schemas.openxmlformats.org/package/2006/relationships"><Relationship Target="../diagrams/data6.xml" Type="http://schemas.openxmlformats.org/officeDocument/2006/relationships/diagramData" Id="rId3"></Relationship><Relationship Target="../diagrams/drawing6.xml" Type="http://schemas.microsoft.com/office/2007/relationships/diagramDrawing" Id="rId7"></Relationship><Relationship Target="../notesSlides/notesSlide17.xml" Type="http://schemas.openxmlformats.org/officeDocument/2006/relationships/notesSlide" Id="rId2"></Relationship><Relationship Target="../slideLayouts/slideLayout14.xml" Type="http://schemas.openxmlformats.org/officeDocument/2006/relationships/slideLayout" Id="rId1"></Relationship><Relationship Target="../diagrams/colors6.xml" Type="http://schemas.openxmlformats.org/officeDocument/2006/relationships/diagramColors" Id="rId6"></Relationship><Relationship Target="../diagrams/quickStyle6.xml" Type="http://schemas.openxmlformats.org/officeDocument/2006/relationships/diagramQuickStyle" Id="rId5"></Relationship><Relationship Target="../diagrams/layout6.xml" Type="http://schemas.openxmlformats.org/officeDocument/2006/relationships/diagramLayout" Id="rId4"></Relationship></Relationships>
</file>

<file path=ppt/slides/_rels/slide18.xml.rels><?xml version="1.0" encoding="UTF-8" ?><Relationships xmlns="http://schemas.openxmlformats.org/package/2006/relationships"><Relationship Target="../diagrams/data7.xml" Type="http://schemas.openxmlformats.org/officeDocument/2006/relationships/diagramData" Id="rId3"></Relationship><Relationship Target="../diagrams/drawing7.xml" Type="http://schemas.microsoft.com/office/2007/relationships/diagramDrawing" Id="rId7"></Relationship><Relationship Target="../notesSlides/notesSlide18.xml" Type="http://schemas.openxmlformats.org/officeDocument/2006/relationships/notesSlide" Id="rId2"></Relationship><Relationship Target="../slideLayouts/slideLayout14.xml" Type="http://schemas.openxmlformats.org/officeDocument/2006/relationships/slideLayout" Id="rId1"></Relationship><Relationship Target="../diagrams/colors7.xml" Type="http://schemas.openxmlformats.org/officeDocument/2006/relationships/diagramColors" Id="rId6"></Relationship><Relationship Target="../diagrams/quickStyle7.xml" Type="http://schemas.openxmlformats.org/officeDocument/2006/relationships/diagramQuickStyle" Id="rId5"></Relationship><Relationship Target="../diagrams/layout7.xml" Type="http://schemas.openxmlformats.org/officeDocument/2006/relationships/diagramLayout" Id="rId4"></Relationship></Relationships>
</file>

<file path=ppt/slides/_rels/slide19.xml.rels><?xml version="1.0" encoding="UTF-8" ?><Relationships xmlns="http://schemas.openxmlformats.org/package/2006/relationships"><Relationship Target="../diagrams/data8.xml" Type="http://schemas.openxmlformats.org/officeDocument/2006/relationships/diagramData" Id="rId3"></Relationship><Relationship Target="../diagrams/drawing8.xml" Type="http://schemas.microsoft.com/office/2007/relationships/diagramDrawing" Id="rId7"></Relationship><Relationship Target="../notesSlides/notesSlide19.xml" Type="http://schemas.openxmlformats.org/officeDocument/2006/relationships/notesSlide" Id="rId2"></Relationship><Relationship Target="../slideLayouts/slideLayout14.xml" Type="http://schemas.openxmlformats.org/officeDocument/2006/relationships/slideLayout" Id="rId1"></Relationship><Relationship Target="../diagrams/colors8.xml" Type="http://schemas.openxmlformats.org/officeDocument/2006/relationships/diagramColors" Id="rId6"></Relationship><Relationship Target="../diagrams/quickStyle8.xml" Type="http://schemas.openxmlformats.org/officeDocument/2006/relationships/diagramQuickStyle" Id="rId5"></Relationship><Relationship Target="../diagrams/layout8.xml" Type="http://schemas.openxmlformats.org/officeDocument/2006/relationships/diagramLayout" Id="rId4"></Relationship></Relationships>
</file>

<file path=ppt/slides/_rels/slide2.xml.rels><?xml version="1.0" encoding="UTF-8" ?><Relationships xmlns="http://schemas.openxmlformats.org/package/2006/relationships"><Relationship Target="../notesSlides/notesSlide2.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20.xml.rels><?xml version="1.0" encoding="UTF-8" ?><Relationships xmlns="http://schemas.openxmlformats.org/package/2006/relationships"><Relationship Target="../diagrams/data9.xml" Type="http://schemas.openxmlformats.org/officeDocument/2006/relationships/diagramData" Id="rId3"></Relationship><Relationship Target="../diagrams/drawing9.xml" Type="http://schemas.microsoft.com/office/2007/relationships/diagramDrawing" Id="rId7"></Relationship><Relationship Target="../notesSlides/notesSlide20.xml" Type="http://schemas.openxmlformats.org/officeDocument/2006/relationships/notesSlide" Id="rId2"></Relationship><Relationship Target="../slideLayouts/slideLayout14.xml" Type="http://schemas.openxmlformats.org/officeDocument/2006/relationships/slideLayout" Id="rId1"></Relationship><Relationship Target="../diagrams/colors9.xml" Type="http://schemas.openxmlformats.org/officeDocument/2006/relationships/diagramColors" Id="rId6"></Relationship><Relationship Target="../diagrams/quickStyle9.xml" Type="http://schemas.openxmlformats.org/officeDocument/2006/relationships/diagramQuickStyle" Id="rId5"></Relationship><Relationship Target="../diagrams/layout9.xml" Type="http://schemas.openxmlformats.org/officeDocument/2006/relationships/diagramLayout" Id="rId4"></Relationship></Relationships>
</file>

<file path=ppt/slides/_rels/slide21.xml.rels><?xml version="1.0" encoding="UTF-8" ?><Relationships xmlns="http://schemas.openxmlformats.org/package/2006/relationships"><Relationship Target="../notesSlides/notesSlide21.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22.xml.rels><?xml version="1.0" encoding="UTF-8" ?><Relationships xmlns="http://schemas.openxmlformats.org/package/2006/relationships"><Relationship Target="../notesSlides/notesSlide22.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3.xml.rels><?xml version="1.0" encoding="UTF-8" ?><Relationships xmlns="http://schemas.openxmlformats.org/package/2006/relationships"><Relationship Target="../notesSlides/notesSlide3.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4.xml.rels><?xml version="1.0" encoding="UTF-8" ?><Relationships xmlns="http://schemas.openxmlformats.org/package/2006/relationships"><Relationship Target="../notesSlides/notesSlide4.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5.xml.rels><?xml version="1.0" encoding="UTF-8" ?><Relationships xmlns="http://schemas.openxmlformats.org/package/2006/relationships"><Relationship Target="../notesSlides/notesSlide5.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6.xml.rels><?xml version="1.0" encoding="UTF-8" ?><Relationships xmlns="http://schemas.openxmlformats.org/package/2006/relationships"><Relationship TargetMode="External" Target="https://www.canadianhumantraffickinghotline.ca/" Type="http://schemas.openxmlformats.org/officeDocument/2006/relationships/hyperlink" Id="rId3"></Relationship><Relationship Target="../notesSlides/notesSlide6.xml" Type="http://schemas.openxmlformats.org/officeDocument/2006/relationships/notesSlide" Id="rId2"></Relationship><Relationship Target="../slideLayouts/slideLayout14.xml" Type="http://schemas.openxmlformats.org/officeDocument/2006/relationships/slideLayout" Id="rId1"></Relationship><Relationship Target="../media/image7.emf" Type="http://schemas.openxmlformats.org/officeDocument/2006/relationships/image" Id="rId4"></Relationship></Relationships>
</file>

<file path=ppt/slides/_rels/slide7.xml.rels><?xml version="1.0" encoding="UTF-8" ?><Relationships xmlns="http://schemas.openxmlformats.org/package/2006/relationships"><Relationship Target="../notesSlides/notesSlide7.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8.xml.rels><?xml version="1.0" encoding="UTF-8" ?><Relationships xmlns="http://schemas.openxmlformats.org/package/2006/relationships"><Relationship Target="../diagrams/data1.xml" Type="http://schemas.openxmlformats.org/officeDocument/2006/relationships/diagramData" Id="rId3"></Relationship><Relationship Target="../diagrams/drawing1.xml" Type="http://schemas.microsoft.com/office/2007/relationships/diagramDrawing" Id="rId7"></Relationship><Relationship Target="../notesSlides/notesSlide8.xml" Type="http://schemas.openxmlformats.org/officeDocument/2006/relationships/notesSlide" Id="rId2"></Relationship><Relationship Target="../slideLayouts/slideLayout14.xml" Type="http://schemas.openxmlformats.org/officeDocument/2006/relationships/slideLayout" Id="rId1"></Relationship><Relationship Target="../diagrams/colors1.xml" Type="http://schemas.openxmlformats.org/officeDocument/2006/relationships/diagramColors" Id="rId6"></Relationship><Relationship Target="../diagrams/quickStyle1.xml" Type="http://schemas.openxmlformats.org/officeDocument/2006/relationships/diagramQuickStyle" Id="rId5"></Relationship><Relationship Target="../diagrams/layout1.xml" Type="http://schemas.openxmlformats.org/officeDocument/2006/relationships/diagramLayout" Id="rId4"></Relationship></Relationships>
</file>

<file path=ppt/slides/_rels/slide9.xml.rels><?xml version="1.0" encoding="UTF-8" ?><Relationships xmlns="http://schemas.openxmlformats.org/package/2006/relationships"><Relationship Target="../media/image8.png" Type="http://schemas.openxmlformats.org/officeDocument/2006/relationships/image" Id="rId8"></Relationship><Relationship Target="../diagrams/data2.xml" Type="http://schemas.openxmlformats.org/officeDocument/2006/relationships/diagramData" Id="rId3"></Relationship><Relationship Target="../diagrams/drawing2.xml" Type="http://schemas.microsoft.com/office/2007/relationships/diagramDrawing" Id="rId7"></Relationship><Relationship Target="../notesSlides/notesSlide9.xml" Type="http://schemas.openxmlformats.org/officeDocument/2006/relationships/notesSlide" Id="rId2"></Relationship><Relationship Target="../slideLayouts/slideLayout14.xml" Type="http://schemas.openxmlformats.org/officeDocument/2006/relationships/slideLayout" Id="rId1"></Relationship><Relationship Target="../diagrams/colors2.xml" Type="http://schemas.openxmlformats.org/officeDocument/2006/relationships/diagramColors" Id="rId6"></Relationship><Relationship Target="../diagrams/quickStyle2.xml" Type="http://schemas.openxmlformats.org/officeDocument/2006/relationships/diagramQuickStyle" Id="rId5"></Relationship><Relationship Target="../diagrams/layout2.xml" Type="http://schemas.openxmlformats.org/officeDocument/2006/relationships/diagramLayout" Id="rId4"></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3"/>
          <p:cNvSpPr>
            <a:spLocks noChangeArrowheads="1"/>
          </p:cNvSpPr>
          <p:nvPr/>
        </p:nvSpPr>
        <p:spPr bwMode="auto">
          <a:xfrm>
            <a:off x="1295400" y="914400"/>
            <a:ext cx="1371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5000"/>
              </a:spcBef>
              <a:buClr>
                <a:srgbClr val="B91F0F"/>
              </a:buClr>
              <a:buSzPct val="85000"/>
              <a:buChar char="●"/>
              <a:defRPr>
                <a:solidFill>
                  <a:srgbClr val="000000"/>
                </a:solidFill>
                <a:latin typeface="Arial" charset="0"/>
                <a:cs typeface="Arial" charset="0"/>
              </a:defRPr>
            </a:lvl1pPr>
            <a:lvl2pPr marL="742950" indent="-285750" eaLnBrk="0" hangingPunct="0">
              <a:spcBef>
                <a:spcPct val="35000"/>
              </a:spcBef>
              <a:buClr>
                <a:srgbClr val="B91F0F"/>
              </a:buClr>
              <a:buSzPct val="85000"/>
              <a:defRPr>
                <a:solidFill>
                  <a:schemeClr val="tx1"/>
                </a:solidFill>
                <a:latin typeface="Arial" charset="0"/>
                <a:cs typeface="Arial" charset="0"/>
              </a:defRPr>
            </a:lvl2pPr>
            <a:lvl3pPr marL="1143000" indent="-228600" eaLnBrk="0" hangingPunct="0">
              <a:spcBef>
                <a:spcPct val="35000"/>
              </a:spcBef>
              <a:buClr>
                <a:srgbClr val="B91F0F"/>
              </a:buClr>
              <a:buSzPct val="70000"/>
              <a:buChar char="●"/>
              <a:defRPr>
                <a:solidFill>
                  <a:schemeClr val="tx1"/>
                </a:solidFill>
                <a:latin typeface="Arial" charset="0"/>
                <a:cs typeface="Arial" charset="0"/>
              </a:defRPr>
            </a:lvl3pPr>
            <a:lvl4pPr marL="1600200" indent="-228600" eaLnBrk="0" hangingPunct="0">
              <a:spcBef>
                <a:spcPct val="35000"/>
              </a:spcBef>
              <a:buClr>
                <a:srgbClr val="B91F0F"/>
              </a:buClr>
              <a:buSzPct val="85000"/>
              <a:defRPr>
                <a:solidFill>
                  <a:schemeClr val="tx1"/>
                </a:solidFill>
                <a:latin typeface="Arial" charset="0"/>
                <a:cs typeface="Arial" charset="0"/>
              </a:defRPr>
            </a:lvl4pPr>
            <a:lvl5pPr marL="2057400" indent="-228600" eaLnBrk="0" hangingPunct="0">
              <a:buClr>
                <a:srgbClr val="34414A"/>
              </a:buClr>
              <a:defRPr>
                <a:solidFill>
                  <a:schemeClr val="tx1"/>
                </a:solidFill>
                <a:latin typeface="Arial" charset="0"/>
                <a:cs typeface="Arial" charset="0"/>
              </a:defRPr>
            </a:lvl5pPr>
            <a:lvl6pPr marL="2514600" indent="-228600" eaLnBrk="0" fontAlgn="base" hangingPunct="0">
              <a:spcBef>
                <a:spcPct val="20000"/>
              </a:spcBef>
              <a:spcAft>
                <a:spcPct val="0"/>
              </a:spcAft>
              <a:buClr>
                <a:srgbClr val="34414A"/>
              </a:buClr>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Clr>
                <a:srgbClr val="34414A"/>
              </a:buClr>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Clr>
                <a:srgbClr val="34414A"/>
              </a:buClr>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Clr>
                <a:srgbClr val="34414A"/>
              </a:buClr>
              <a:buFont typeface="Arial" charset="0"/>
              <a:buChar char="­"/>
              <a:defRPr>
                <a:solidFill>
                  <a:schemeClr val="tx1"/>
                </a:solidFill>
                <a:latin typeface="Arial" charset="0"/>
                <a:cs typeface="Arial" charset="0"/>
              </a:defRPr>
            </a:lvl9pPr>
          </a:lstStyle>
          <a:p>
            <a:pPr eaLnBrk="1" hangingPunct="1">
              <a:spcBef>
                <a:spcPct val="20000"/>
              </a:spcBef>
              <a:buClr>
                <a:schemeClr val="tx1"/>
              </a:buClr>
              <a:buSzTx/>
              <a:buFont typeface="Arial" charset="0"/>
              <a:buChar char="­"/>
            </a:pPr>
            <a:endParaRPr lang="en-US" altLang="en-US" dirty="0">
              <a:solidFill>
                <a:schemeClr val="tx1"/>
              </a:solidFill>
            </a:endParaRPr>
          </a:p>
        </p:txBody>
      </p:sp>
      <p:sp>
        <p:nvSpPr>
          <p:cNvPr id="15363" name="Rectangle 24"/>
          <p:cNvSpPr>
            <a:spLocks noChangeArrowheads="1"/>
          </p:cNvSpPr>
          <p:nvPr/>
        </p:nvSpPr>
        <p:spPr bwMode="auto">
          <a:xfrm>
            <a:off x="3352800" y="1600200"/>
            <a:ext cx="5105400" cy="2971800"/>
          </a:xfrm>
          <a:prstGeom prst="rect">
            <a:avLst/>
          </a:prstGeom>
          <a:noFill/>
          <a:ln>
            <a:noFill/>
          </a:ln>
          <a:effectLst>
            <a:outerShdw dist="35921" dir="2700000" algn="ctr" rotWithShape="0">
              <a:schemeClr val="tx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ct val="35000"/>
              </a:spcBef>
              <a:buClr>
                <a:srgbClr val="B91F0F"/>
              </a:buClr>
              <a:buSzPct val="85000"/>
              <a:buChar char="●"/>
              <a:defRPr>
                <a:solidFill>
                  <a:srgbClr val="000000"/>
                </a:solidFill>
                <a:latin typeface="Arial" charset="0"/>
                <a:cs typeface="Arial" charset="0"/>
              </a:defRPr>
            </a:lvl1pPr>
            <a:lvl2pPr marL="742950" indent="-285750" eaLnBrk="0" hangingPunct="0">
              <a:spcBef>
                <a:spcPct val="35000"/>
              </a:spcBef>
              <a:buClr>
                <a:srgbClr val="B91F0F"/>
              </a:buClr>
              <a:buSzPct val="85000"/>
              <a:defRPr>
                <a:solidFill>
                  <a:schemeClr val="tx1"/>
                </a:solidFill>
                <a:latin typeface="Arial" charset="0"/>
                <a:cs typeface="Arial" charset="0"/>
              </a:defRPr>
            </a:lvl2pPr>
            <a:lvl3pPr marL="1143000" indent="-228600" eaLnBrk="0" hangingPunct="0">
              <a:spcBef>
                <a:spcPct val="35000"/>
              </a:spcBef>
              <a:buClr>
                <a:srgbClr val="B91F0F"/>
              </a:buClr>
              <a:buSzPct val="70000"/>
              <a:buChar char="●"/>
              <a:defRPr>
                <a:solidFill>
                  <a:schemeClr val="tx1"/>
                </a:solidFill>
                <a:latin typeface="Arial" charset="0"/>
                <a:cs typeface="Arial" charset="0"/>
              </a:defRPr>
            </a:lvl3pPr>
            <a:lvl4pPr marL="1600200" indent="-228600" eaLnBrk="0" hangingPunct="0">
              <a:spcBef>
                <a:spcPct val="35000"/>
              </a:spcBef>
              <a:buClr>
                <a:srgbClr val="B91F0F"/>
              </a:buClr>
              <a:buSzPct val="85000"/>
              <a:defRPr>
                <a:solidFill>
                  <a:schemeClr val="tx1"/>
                </a:solidFill>
                <a:latin typeface="Arial" charset="0"/>
                <a:cs typeface="Arial" charset="0"/>
              </a:defRPr>
            </a:lvl4pPr>
            <a:lvl5pPr marL="2057400" indent="-228600" eaLnBrk="0" hangingPunct="0">
              <a:buClr>
                <a:srgbClr val="34414A"/>
              </a:buClr>
              <a:defRPr>
                <a:solidFill>
                  <a:schemeClr val="tx1"/>
                </a:solidFill>
                <a:latin typeface="Arial" charset="0"/>
                <a:cs typeface="Arial" charset="0"/>
              </a:defRPr>
            </a:lvl5pPr>
            <a:lvl6pPr marL="2514600" indent="-228600" eaLnBrk="0" fontAlgn="base" hangingPunct="0">
              <a:spcBef>
                <a:spcPct val="20000"/>
              </a:spcBef>
              <a:spcAft>
                <a:spcPct val="0"/>
              </a:spcAft>
              <a:buClr>
                <a:srgbClr val="34414A"/>
              </a:buClr>
              <a:buFont typeface="Arial" charset="0"/>
              <a:buChar char="­"/>
              <a:defRPr>
                <a:solidFill>
                  <a:schemeClr val="tx1"/>
                </a:solidFill>
                <a:latin typeface="Arial" charset="0"/>
                <a:cs typeface="Arial" charset="0"/>
              </a:defRPr>
            </a:lvl6pPr>
            <a:lvl7pPr marL="2971800" indent="-228600" eaLnBrk="0" fontAlgn="base" hangingPunct="0">
              <a:spcBef>
                <a:spcPct val="20000"/>
              </a:spcBef>
              <a:spcAft>
                <a:spcPct val="0"/>
              </a:spcAft>
              <a:buClr>
                <a:srgbClr val="34414A"/>
              </a:buClr>
              <a:buFont typeface="Arial" charset="0"/>
              <a:buChar char="­"/>
              <a:defRPr>
                <a:solidFill>
                  <a:schemeClr val="tx1"/>
                </a:solidFill>
                <a:latin typeface="Arial" charset="0"/>
                <a:cs typeface="Arial" charset="0"/>
              </a:defRPr>
            </a:lvl7pPr>
            <a:lvl8pPr marL="3429000" indent="-228600" eaLnBrk="0" fontAlgn="base" hangingPunct="0">
              <a:spcBef>
                <a:spcPct val="20000"/>
              </a:spcBef>
              <a:spcAft>
                <a:spcPct val="0"/>
              </a:spcAft>
              <a:buClr>
                <a:srgbClr val="34414A"/>
              </a:buClr>
              <a:buFont typeface="Arial" charset="0"/>
              <a:buChar char="­"/>
              <a:defRPr>
                <a:solidFill>
                  <a:schemeClr val="tx1"/>
                </a:solidFill>
                <a:latin typeface="Arial" charset="0"/>
                <a:cs typeface="Arial" charset="0"/>
              </a:defRPr>
            </a:lvl8pPr>
            <a:lvl9pPr marL="3886200" indent="-228600" eaLnBrk="0" fontAlgn="base" hangingPunct="0">
              <a:spcBef>
                <a:spcPct val="20000"/>
              </a:spcBef>
              <a:spcAft>
                <a:spcPct val="0"/>
              </a:spcAft>
              <a:buClr>
                <a:srgbClr val="34414A"/>
              </a:buClr>
              <a:buFont typeface="Arial" charset="0"/>
              <a:buChar char="­"/>
              <a:defRPr>
                <a:solidFill>
                  <a:schemeClr val="tx1"/>
                </a:solidFill>
                <a:latin typeface="Arial" charset="0"/>
                <a:cs typeface="Arial" charset="0"/>
              </a:defRPr>
            </a:lvl9pPr>
          </a:lstStyle>
          <a:p>
            <a:pPr algn="ctr" eaLnBrk="1" hangingPunct="1">
              <a:spcBef>
                <a:spcPct val="20000"/>
              </a:spcBef>
              <a:buClr>
                <a:schemeClr val="tx1"/>
              </a:buClr>
              <a:buSzTx/>
              <a:buFont typeface="Arial" charset="0"/>
              <a:buNone/>
            </a:pPr>
            <a:endParaRPr lang="en-US" altLang="en-US" sz="2700" dirty="0" smtClean="0">
              <a:solidFill>
                <a:schemeClr val="bg1"/>
              </a:solidFill>
            </a:endParaRPr>
          </a:p>
          <a:p>
            <a:pPr eaLnBrk="1" hangingPunct="1">
              <a:spcBef>
                <a:spcPct val="20000"/>
              </a:spcBef>
              <a:buClr>
                <a:schemeClr val="tx1"/>
              </a:buClr>
              <a:buSzTx/>
              <a:buFont typeface="Arial" charset="0"/>
              <a:buNone/>
            </a:pPr>
            <a:r>
              <a:rPr lang="en-US" altLang="en-US" sz="2000" dirty="0">
                <a:solidFill>
                  <a:schemeClr val="bg1"/>
                </a:solidFill>
              </a:rPr>
              <a:t>Government of </a:t>
            </a:r>
            <a:r>
              <a:rPr lang="en-US" altLang="en-US" sz="2000" dirty="0" smtClean="0">
                <a:solidFill>
                  <a:schemeClr val="bg1"/>
                </a:solidFill>
              </a:rPr>
              <a:t>Canada’s Efforts to Combat Human </a:t>
            </a:r>
            <a:r>
              <a:rPr lang="en-US" altLang="en-US" sz="2000" dirty="0">
                <a:solidFill>
                  <a:schemeClr val="bg1"/>
                </a:solidFill>
              </a:rPr>
              <a:t>Trafficking and </a:t>
            </a:r>
            <a:r>
              <a:rPr lang="en-US" altLang="en-US" sz="2000" dirty="0" smtClean="0">
                <a:solidFill>
                  <a:schemeClr val="bg1"/>
                </a:solidFill>
              </a:rPr>
              <a:t>Online </a:t>
            </a:r>
            <a:r>
              <a:rPr lang="en-US" altLang="en-US" sz="2000" dirty="0">
                <a:solidFill>
                  <a:schemeClr val="bg1"/>
                </a:solidFill>
              </a:rPr>
              <a:t>Child Sexual </a:t>
            </a:r>
            <a:r>
              <a:rPr lang="en-US" altLang="en-US" sz="2000" dirty="0" smtClean="0">
                <a:solidFill>
                  <a:schemeClr val="bg1"/>
                </a:solidFill>
              </a:rPr>
              <a:t>Exploitation</a:t>
            </a:r>
          </a:p>
          <a:p>
            <a:pPr algn="ctr" eaLnBrk="1" hangingPunct="1">
              <a:spcBef>
                <a:spcPct val="20000"/>
              </a:spcBef>
              <a:buClr>
                <a:schemeClr val="tx1"/>
              </a:buClr>
              <a:buSzTx/>
              <a:buFont typeface="Arial" charset="0"/>
              <a:buNone/>
            </a:pPr>
            <a:endParaRPr lang="en-US" altLang="en-US" sz="2400" dirty="0" smtClean="0">
              <a:solidFill>
                <a:schemeClr val="bg1"/>
              </a:solidFill>
            </a:endParaRPr>
          </a:p>
          <a:p>
            <a:pPr eaLnBrk="1" hangingPunct="1">
              <a:spcBef>
                <a:spcPct val="20000"/>
              </a:spcBef>
              <a:buClr>
                <a:schemeClr val="tx1"/>
              </a:buClr>
              <a:buSzTx/>
              <a:buFont typeface="Arial" charset="0"/>
              <a:buNone/>
            </a:pPr>
            <a:r>
              <a:rPr lang="en-US" altLang="en-US" dirty="0" smtClean="0">
                <a:solidFill>
                  <a:schemeClr val="bg1"/>
                </a:solidFill>
              </a:rPr>
              <a:t>Presentation to Pan-Canadian Joint Consortium on School Health</a:t>
            </a:r>
          </a:p>
          <a:p>
            <a:pPr marL="3200400" lvl="7" indent="0" algn="ctr" eaLnBrk="1" hangingPunct="1">
              <a:buClr>
                <a:schemeClr val="tx1"/>
              </a:buClr>
              <a:buNone/>
            </a:pPr>
            <a:r>
              <a:rPr lang="en-US" altLang="en-US" sz="1600" dirty="0" smtClean="0">
                <a:solidFill>
                  <a:schemeClr val="bg1"/>
                </a:solidFill>
              </a:rPr>
              <a:t>       March </a:t>
            </a:r>
            <a:r>
              <a:rPr lang="en-US" altLang="en-US" sz="1600" dirty="0">
                <a:solidFill>
                  <a:schemeClr val="bg1"/>
                </a:solidFill>
              </a:rPr>
              <a:t>9, 2021</a:t>
            </a:r>
          </a:p>
          <a:p>
            <a:pPr algn="ctr" eaLnBrk="1" hangingPunct="1">
              <a:spcBef>
                <a:spcPct val="20000"/>
              </a:spcBef>
              <a:buClr>
                <a:schemeClr val="tx1"/>
              </a:buClr>
              <a:buSzTx/>
              <a:buFont typeface="Arial" charset="0"/>
              <a:buNone/>
            </a:pPr>
            <a:endParaRPr lang="en-US" altLang="en-US" dirty="0" smtClean="0">
              <a:solidFill>
                <a:schemeClr val="bg1"/>
              </a:solidFill>
            </a:endParaRPr>
          </a:p>
          <a:p>
            <a:pPr algn="r" eaLnBrk="1" hangingPunct="1">
              <a:spcBef>
                <a:spcPct val="20000"/>
              </a:spcBef>
              <a:buClr>
                <a:schemeClr val="tx1"/>
              </a:buClr>
              <a:buSzTx/>
              <a:buFont typeface="Arial" charset="0"/>
              <a:buNone/>
            </a:pPr>
            <a:endParaRPr lang="en-US" altLang="en-US" dirty="0" smtClean="0">
              <a:solidFill>
                <a:schemeClr val="bg1"/>
              </a:solidFill>
            </a:endParaRPr>
          </a:p>
        </p:txBody>
      </p:sp>
      <p:sp>
        <p:nvSpPr>
          <p:cNvPr id="4" name="Text Box 25"/>
          <p:cNvSpPr txBox="1">
            <a:spLocks noChangeArrowheads="1"/>
          </p:cNvSpPr>
          <p:nvPr/>
        </p:nvSpPr>
        <p:spPr bwMode="auto">
          <a:xfrm>
            <a:off x="6248400" y="4800600"/>
            <a:ext cx="2781300" cy="941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rtl="0" fontAlgn="base">
              <a:spcBef>
                <a:spcPct val="20000"/>
              </a:spcBef>
              <a:spcAft>
                <a:spcPct val="0"/>
              </a:spcAft>
              <a:buClr>
                <a:schemeClr val="tx1"/>
              </a:buClr>
              <a:buFont typeface="Arial" charset="0"/>
              <a:buChar char="­"/>
              <a:defRPr sz="1200" kern="1200">
                <a:solidFill>
                  <a:schemeClr val="tx1"/>
                </a:solidFill>
                <a:latin typeface="Arial" charset="0"/>
                <a:ea typeface="+mn-ea"/>
                <a:cs typeface="Arial" charset="0"/>
              </a:defRPr>
            </a:lvl1pPr>
            <a:lvl2pPr marL="457200" algn="l" rtl="0" fontAlgn="base">
              <a:spcBef>
                <a:spcPct val="20000"/>
              </a:spcBef>
              <a:spcAft>
                <a:spcPct val="0"/>
              </a:spcAft>
              <a:buClr>
                <a:schemeClr val="tx1"/>
              </a:buClr>
              <a:buFont typeface="Arial" charset="0"/>
              <a:buChar char="­"/>
              <a:defRPr sz="1200" kern="1200">
                <a:solidFill>
                  <a:schemeClr val="tx1"/>
                </a:solidFill>
                <a:latin typeface="Arial" charset="0"/>
                <a:ea typeface="+mn-ea"/>
                <a:cs typeface="Arial" charset="0"/>
              </a:defRPr>
            </a:lvl2pPr>
            <a:lvl3pPr marL="914400" algn="l" rtl="0" fontAlgn="base">
              <a:spcBef>
                <a:spcPct val="20000"/>
              </a:spcBef>
              <a:spcAft>
                <a:spcPct val="0"/>
              </a:spcAft>
              <a:buClr>
                <a:schemeClr val="tx1"/>
              </a:buClr>
              <a:buFont typeface="Arial" charset="0"/>
              <a:buChar char="­"/>
              <a:defRPr sz="1200" kern="1200">
                <a:solidFill>
                  <a:schemeClr val="tx1"/>
                </a:solidFill>
                <a:latin typeface="Arial" charset="0"/>
                <a:ea typeface="+mn-ea"/>
                <a:cs typeface="Arial" charset="0"/>
              </a:defRPr>
            </a:lvl3pPr>
            <a:lvl4pPr marL="1371600" algn="l" rtl="0" fontAlgn="base">
              <a:spcBef>
                <a:spcPct val="20000"/>
              </a:spcBef>
              <a:spcAft>
                <a:spcPct val="0"/>
              </a:spcAft>
              <a:buClr>
                <a:schemeClr val="tx1"/>
              </a:buClr>
              <a:buFont typeface="Arial" charset="0"/>
              <a:buChar char="­"/>
              <a:defRPr sz="1200" kern="1200">
                <a:solidFill>
                  <a:schemeClr val="tx1"/>
                </a:solidFill>
                <a:latin typeface="Arial" charset="0"/>
                <a:ea typeface="+mn-ea"/>
                <a:cs typeface="Arial" charset="0"/>
              </a:defRPr>
            </a:lvl4pPr>
            <a:lvl5pPr marL="1828800" algn="l" rtl="0" fontAlgn="base">
              <a:spcBef>
                <a:spcPct val="20000"/>
              </a:spcBef>
              <a:spcAft>
                <a:spcPct val="0"/>
              </a:spcAft>
              <a:buClr>
                <a:schemeClr val="tx1"/>
              </a:buClr>
              <a:buFont typeface="Arial" charset="0"/>
              <a:buChar char="­"/>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a:lstStyle>
          <a:p>
            <a:pPr eaLnBrk="1" hangingPunct="1">
              <a:spcBef>
                <a:spcPct val="20000"/>
              </a:spcBef>
              <a:buClr>
                <a:schemeClr val="tx1"/>
              </a:buClr>
              <a:buSzTx/>
              <a:buFont typeface="Arial" charset="0"/>
              <a:buNone/>
            </a:pPr>
            <a:r>
              <a:rPr lang="en-CA" altLang="en-US" b="1" dirty="0" smtClean="0"/>
              <a:t>Mark </a:t>
            </a:r>
            <a:r>
              <a:rPr lang="en-CA" altLang="en-US" b="1" dirty="0" err="1" smtClean="0"/>
              <a:t>Schindel</a:t>
            </a:r>
            <a:r>
              <a:rPr lang="en-CA" altLang="en-US" b="1" dirty="0" smtClean="0"/>
              <a:t>, A/Director</a:t>
            </a:r>
          </a:p>
          <a:p>
            <a:pPr eaLnBrk="1" hangingPunct="1">
              <a:spcBef>
                <a:spcPct val="20000"/>
              </a:spcBef>
              <a:buClr>
                <a:schemeClr val="tx1"/>
              </a:buClr>
              <a:buSzTx/>
              <a:buFont typeface="Arial" charset="0"/>
              <a:buNone/>
            </a:pPr>
            <a:r>
              <a:rPr lang="en-CA" altLang="en-US" dirty="0" smtClean="0"/>
              <a:t>Serious and Organized Crime Division</a:t>
            </a:r>
          </a:p>
          <a:p>
            <a:pPr eaLnBrk="1" hangingPunct="1">
              <a:spcBef>
                <a:spcPct val="20000"/>
              </a:spcBef>
              <a:buClr>
                <a:schemeClr val="tx1"/>
              </a:buClr>
              <a:buSzTx/>
              <a:buFont typeface="Arial" charset="0"/>
              <a:buNone/>
            </a:pPr>
            <a:r>
              <a:rPr lang="en-CA" altLang="en-US" dirty="0" smtClean="0"/>
              <a:t>Public Safety Canada</a:t>
            </a:r>
          </a:p>
          <a:p>
            <a:pPr eaLnBrk="1" hangingPunct="1">
              <a:spcBef>
                <a:spcPct val="20000"/>
              </a:spcBef>
              <a:buClr>
                <a:schemeClr val="tx1"/>
              </a:buClr>
              <a:buSzTx/>
              <a:buFont typeface="Arial" charset="0"/>
              <a:buNone/>
            </a:pPr>
            <a:endParaRPr lang="en-CA" altLang="en-US" dirty="0" smtClean="0">
              <a:solidFill>
                <a:schemeClr val="tx1"/>
              </a:solidFill>
            </a:endParaRPr>
          </a:p>
        </p:txBody>
      </p:sp>
    </p:spTree>
    <p:extLst>
      <p:ext uri="{BB962C8B-B14F-4D97-AF65-F5344CB8AC3E}">
        <p14:creationId xmlns:p14="http://schemas.microsoft.com/office/powerpoint/2010/main" val="3884841096"/>
      </p:ext>
    </p:extLst>
  </p:cSld>
  <p:clrMapOvr>
    <a:masterClrMapping/>
  </p:clrMapOvr>
  <p:transition spd="med"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Pillar </a:t>
            </a:r>
            <a:r>
              <a:rPr lang="en-US" dirty="0" smtClean="0"/>
              <a:t>3: Protection</a:t>
            </a:r>
            <a:endParaRPr lang="en-US" dirty="0"/>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10</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25408377"/>
              </p:ext>
            </p:extLst>
          </p:nvPr>
        </p:nvGraphicFramePr>
        <p:xfrm>
          <a:off x="709613" y="1590675"/>
          <a:ext cx="7519987"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9162451"/>
      </p:ext>
    </p:extLst>
  </p:cSld>
  <p:clrMapOvr>
    <a:masterClrMapping/>
  </p:clrMapOvr>
  <p:transition spd="med"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Pillar 4: Prosecution</a:t>
            </a:r>
            <a:endParaRPr lang="en-US" dirty="0"/>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11</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22805514"/>
              </p:ext>
            </p:extLst>
          </p:nvPr>
        </p:nvGraphicFramePr>
        <p:xfrm>
          <a:off x="709613" y="2050257"/>
          <a:ext cx="7714060" cy="3394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3319107"/>
      </p:ext>
    </p:extLst>
  </p:cSld>
  <p:clrMapOvr>
    <a:masterClrMapping/>
  </p:clrMapOvr>
  <p:transition spd="med"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Pillar 5: Partnerships</a:t>
            </a:r>
            <a:endParaRPr lang="en-US" dirty="0"/>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12</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5221558"/>
              </p:ext>
            </p:extLst>
          </p:nvPr>
        </p:nvGraphicFramePr>
        <p:xfrm>
          <a:off x="709613" y="2050257"/>
          <a:ext cx="7714060" cy="3394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9560595"/>
      </p:ext>
    </p:extLst>
  </p:cSld>
  <p:clrMapOvr>
    <a:masterClrMapping/>
  </p:clrMapOvr>
  <p:transition spd="med"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497451" y="1676400"/>
            <a:ext cx="7787148" cy="3810000"/>
          </a:xfrm>
        </p:spPr>
        <p:txBody>
          <a:bodyPr/>
          <a:lstStyle/>
          <a:p>
            <a:pPr>
              <a:spcAft>
                <a:spcPts val="900"/>
              </a:spcAft>
              <a:buClrTx/>
            </a:pPr>
            <a:r>
              <a:rPr lang="en-US" kern="1200" dirty="0">
                <a:solidFill>
                  <a:schemeClr val="tx1"/>
                </a:solidFill>
              </a:rPr>
              <a:t>Continue </a:t>
            </a:r>
            <a:r>
              <a:rPr lang="en-US" kern="1200" dirty="0" smtClean="0">
                <a:solidFill>
                  <a:schemeClr val="tx1"/>
                </a:solidFill>
              </a:rPr>
              <a:t>implementing the </a:t>
            </a:r>
            <a:r>
              <a:rPr lang="en-US" kern="1200" dirty="0">
                <a:solidFill>
                  <a:schemeClr val="tx1"/>
                </a:solidFill>
              </a:rPr>
              <a:t>National </a:t>
            </a:r>
            <a:r>
              <a:rPr lang="en-US" kern="1200" dirty="0" smtClean="0">
                <a:solidFill>
                  <a:schemeClr val="tx1"/>
                </a:solidFill>
              </a:rPr>
              <a:t>Strategy</a:t>
            </a:r>
            <a:endParaRPr lang="en-US" kern="1200" dirty="0">
              <a:solidFill>
                <a:schemeClr val="tx1"/>
              </a:solidFill>
            </a:endParaRPr>
          </a:p>
          <a:p>
            <a:pPr>
              <a:spcAft>
                <a:spcPts val="900"/>
              </a:spcAft>
              <a:buClrTx/>
            </a:pPr>
            <a:r>
              <a:rPr lang="en-US" kern="1200" dirty="0" smtClean="0">
                <a:solidFill>
                  <a:schemeClr val="tx1"/>
                </a:solidFill>
              </a:rPr>
              <a:t>Improve awareness and education through the recent launch of the National Awareness Campaign</a:t>
            </a:r>
          </a:p>
          <a:p>
            <a:pPr>
              <a:spcAft>
                <a:spcPts val="900"/>
              </a:spcAft>
              <a:buClrTx/>
            </a:pPr>
            <a:r>
              <a:rPr lang="en-US" dirty="0" smtClean="0">
                <a:solidFill>
                  <a:schemeClr val="tx1"/>
                </a:solidFill>
              </a:rPr>
              <a:t>Collaborate with </a:t>
            </a:r>
            <a:r>
              <a:rPr lang="en-US" smtClean="0">
                <a:solidFill>
                  <a:schemeClr val="tx1"/>
                </a:solidFill>
              </a:rPr>
              <a:t>provincial/territorial partners and stakeholders </a:t>
            </a:r>
            <a:r>
              <a:rPr lang="en-US" dirty="0" smtClean="0">
                <a:solidFill>
                  <a:schemeClr val="tx1"/>
                </a:solidFill>
              </a:rPr>
              <a:t>to hold a conference on prosecutions</a:t>
            </a:r>
          </a:p>
          <a:p>
            <a:pPr>
              <a:spcAft>
                <a:spcPts val="900"/>
              </a:spcAft>
              <a:buClrTx/>
            </a:pPr>
            <a:r>
              <a:rPr lang="en-US" kern="1200" dirty="0" smtClean="0">
                <a:solidFill>
                  <a:schemeClr val="tx1"/>
                </a:solidFill>
              </a:rPr>
              <a:t>Develop and launch a Survivors Advisory Committee</a:t>
            </a:r>
          </a:p>
          <a:p>
            <a:pPr>
              <a:spcAft>
                <a:spcPts val="900"/>
              </a:spcAft>
              <a:buClrTx/>
            </a:pPr>
            <a:r>
              <a:rPr lang="en-US" kern="1200" dirty="0" smtClean="0">
                <a:solidFill>
                  <a:schemeClr val="tx1"/>
                </a:solidFill>
              </a:rPr>
              <a:t>Promote knowledge exchange through webinars</a:t>
            </a:r>
            <a:endParaRPr lang="en-US" kern="1200" dirty="0">
              <a:solidFill>
                <a:schemeClr val="tx1"/>
              </a:solidFill>
            </a:endParaRPr>
          </a:p>
          <a:p>
            <a:pPr>
              <a:spcAft>
                <a:spcPts val="900"/>
              </a:spcAft>
              <a:buClrTx/>
            </a:pPr>
            <a:r>
              <a:rPr lang="en-US" kern="1200" dirty="0" smtClean="0">
                <a:solidFill>
                  <a:schemeClr val="tx1"/>
                </a:solidFill>
              </a:rPr>
              <a:t>Continue to consolidate information and promote federal programs through the human trafficking website</a:t>
            </a:r>
          </a:p>
          <a:p>
            <a:pPr marL="0" indent="0">
              <a:buNone/>
            </a:pPr>
            <a:endParaRPr lang="en-US" dirty="0">
              <a:solidFill>
                <a:schemeClr val="tx1"/>
              </a:solidFill>
            </a:endParaRPr>
          </a:p>
          <a:p>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13</a:t>
            </a:fld>
            <a:endParaRPr lang="en-US" dirty="0"/>
          </a:p>
        </p:txBody>
      </p:sp>
    </p:spTree>
    <p:extLst>
      <p:ext uri="{BB962C8B-B14F-4D97-AF65-F5344CB8AC3E}">
        <p14:creationId xmlns:p14="http://schemas.microsoft.com/office/powerpoint/2010/main" val="103462294"/>
      </p:ext>
    </p:extLst>
  </p:cSld>
  <p:clrMapOvr>
    <a:masterClrMapping/>
  </p:clrMapOvr>
  <p:transition spd="med"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6838"/>
            <a:ext cx="7696200" cy="838200"/>
          </a:xfrm>
        </p:spPr>
        <p:txBody>
          <a:bodyPr/>
          <a:lstStyle/>
          <a:p>
            <a:r>
              <a:rPr lang="en-CA" dirty="0" smtClean="0"/>
              <a:t>Online Child Sexual Exploitation</a:t>
            </a:r>
            <a:endParaRPr lang="en-US" dirty="0"/>
          </a:p>
        </p:txBody>
      </p:sp>
      <p:sp>
        <p:nvSpPr>
          <p:cNvPr id="3" name="Content Placeholder 2"/>
          <p:cNvSpPr>
            <a:spLocks noGrp="1"/>
          </p:cNvSpPr>
          <p:nvPr>
            <p:ph idx="1"/>
          </p:nvPr>
        </p:nvSpPr>
        <p:spPr>
          <a:xfrm>
            <a:off x="381000" y="1350962"/>
            <a:ext cx="8153400" cy="4973638"/>
          </a:xfrm>
        </p:spPr>
        <p:txBody>
          <a:bodyPr/>
          <a:lstStyle/>
          <a:p>
            <a:pPr>
              <a:spcAft>
                <a:spcPts val="600"/>
              </a:spcAft>
              <a:buClrTx/>
              <a:buSzPct val="150000"/>
              <a:buFont typeface="Arial" panose="020B0604020202020204" pitchFamily="34" charset="0"/>
              <a:buChar char="•"/>
            </a:pPr>
            <a:r>
              <a:rPr lang="en-CA" dirty="0" smtClean="0">
                <a:solidFill>
                  <a:schemeClr val="tx1"/>
                </a:solidFill>
              </a:rPr>
              <a:t>Child sexual exploitation (CSE) online includes:</a:t>
            </a:r>
          </a:p>
          <a:p>
            <a:pPr>
              <a:spcBef>
                <a:spcPts val="0"/>
              </a:spcBef>
              <a:spcAft>
                <a:spcPts val="0"/>
              </a:spcAft>
              <a:buClrTx/>
              <a:buSzPct val="150000"/>
              <a:buFont typeface="Arial" panose="020B0604020202020204" pitchFamily="34" charset="0"/>
              <a:buChar char="•"/>
            </a:pPr>
            <a:endParaRPr lang="en-CA" dirty="0" smtClean="0">
              <a:solidFill>
                <a:schemeClr val="tx1"/>
              </a:solidFill>
            </a:endParaRPr>
          </a:p>
          <a:p>
            <a:pPr lvl="1">
              <a:spcBef>
                <a:spcPts val="0"/>
              </a:spcBef>
              <a:spcAft>
                <a:spcPts val="0"/>
              </a:spcAft>
              <a:buClrTx/>
              <a:buFont typeface="Arial" panose="020B0604020202020204" pitchFamily="34" charset="0"/>
              <a:buChar char="•"/>
            </a:pPr>
            <a:r>
              <a:rPr lang="en-CA" sz="1600" b="1" dirty="0" smtClean="0"/>
              <a:t>Child sexual abuse material </a:t>
            </a:r>
            <a:r>
              <a:rPr lang="en-CA" sz="1600" dirty="0" smtClean="0"/>
              <a:t>–</a:t>
            </a:r>
            <a:r>
              <a:rPr lang="en-CA" sz="1600" b="1" dirty="0" smtClean="0"/>
              <a:t> </a:t>
            </a:r>
            <a:r>
              <a:rPr lang="en-CA" sz="1600" dirty="0" smtClean="0"/>
              <a:t>actual, but also fictitious, written depictions of child sexual abuse, audio, video, and images, also known as child pornography</a:t>
            </a:r>
            <a:endParaRPr lang="en-CA" sz="1600" b="1" dirty="0" smtClean="0"/>
          </a:p>
          <a:p>
            <a:pPr lvl="1">
              <a:spcBef>
                <a:spcPts val="0"/>
              </a:spcBef>
              <a:spcAft>
                <a:spcPts val="0"/>
              </a:spcAft>
              <a:buClrTx/>
              <a:buFont typeface="Arial" panose="020B0604020202020204" pitchFamily="34" charset="0"/>
              <a:buChar char="•"/>
            </a:pPr>
            <a:r>
              <a:rPr lang="en-US" sz="1600" b="1" dirty="0"/>
              <a:t>Self-generated materials and sexting </a:t>
            </a:r>
            <a:r>
              <a:rPr lang="en-US" sz="1600" dirty="0"/>
              <a:t>– </a:t>
            </a:r>
            <a:r>
              <a:rPr lang="en-US" sz="1600" dirty="0" smtClean="0"/>
              <a:t>youth generated explicit </a:t>
            </a:r>
            <a:r>
              <a:rPr lang="en-US" sz="1600" dirty="0"/>
              <a:t>images/videos </a:t>
            </a:r>
            <a:r>
              <a:rPr lang="en-US" sz="1600" dirty="0" smtClean="0"/>
              <a:t>over </a:t>
            </a:r>
            <a:r>
              <a:rPr lang="en-US" sz="1600" dirty="0"/>
              <a:t>the Internet, which are </a:t>
            </a:r>
            <a:r>
              <a:rPr lang="en-US" sz="1600" dirty="0" smtClean="0"/>
              <a:t>often distributed </a:t>
            </a:r>
            <a:r>
              <a:rPr lang="en-US" sz="1600" dirty="0"/>
              <a:t>without consent </a:t>
            </a:r>
          </a:p>
          <a:p>
            <a:pPr lvl="1">
              <a:spcBef>
                <a:spcPts val="0"/>
              </a:spcBef>
              <a:spcAft>
                <a:spcPts val="0"/>
              </a:spcAft>
              <a:buClrTx/>
              <a:buFont typeface="Arial" panose="020B0604020202020204" pitchFamily="34" charset="0"/>
              <a:buChar char="•"/>
            </a:pPr>
            <a:r>
              <a:rPr lang="en-US" sz="1600" b="1" dirty="0"/>
              <a:t>Sextortion</a:t>
            </a:r>
            <a:r>
              <a:rPr lang="en-US" sz="1600" dirty="0"/>
              <a:t> </a:t>
            </a:r>
            <a:r>
              <a:rPr lang="en-US" sz="1600" dirty="0" smtClean="0"/>
              <a:t>– use of </a:t>
            </a:r>
            <a:r>
              <a:rPr lang="en-US" sz="1600" dirty="0"/>
              <a:t>coercion and threats to extort child sexual exploitation images/videos from </a:t>
            </a:r>
            <a:r>
              <a:rPr lang="en-US" sz="1600" dirty="0" smtClean="0"/>
              <a:t>youth (either by other youth or adult offenders)</a:t>
            </a:r>
            <a:endParaRPr lang="en-US" sz="1600" dirty="0"/>
          </a:p>
          <a:p>
            <a:pPr lvl="1">
              <a:spcBef>
                <a:spcPts val="0"/>
              </a:spcBef>
              <a:spcAft>
                <a:spcPts val="0"/>
              </a:spcAft>
              <a:buClrTx/>
              <a:buFont typeface="Arial" panose="020B0604020202020204" pitchFamily="34" charset="0"/>
              <a:buChar char="•"/>
            </a:pPr>
            <a:r>
              <a:rPr lang="en-US" sz="1600" b="1" dirty="0"/>
              <a:t>Grooming and luring </a:t>
            </a:r>
            <a:r>
              <a:rPr lang="en-US" sz="1600" dirty="0" smtClean="0"/>
              <a:t>– use of </a:t>
            </a:r>
            <a:r>
              <a:rPr lang="en-US" sz="1600" dirty="0"/>
              <a:t>applications and platforms to connect with children and youth </a:t>
            </a:r>
            <a:r>
              <a:rPr lang="en-US" sz="1600" dirty="0" smtClean="0"/>
              <a:t>for the purpose of sexually exploiting them</a:t>
            </a:r>
            <a:endParaRPr lang="en-US" sz="1600" dirty="0"/>
          </a:p>
          <a:p>
            <a:pPr lvl="1">
              <a:spcBef>
                <a:spcPts val="0"/>
              </a:spcBef>
              <a:spcAft>
                <a:spcPts val="0"/>
              </a:spcAft>
              <a:buClrTx/>
              <a:buFont typeface="Arial" panose="020B0604020202020204" pitchFamily="34" charset="0"/>
              <a:buChar char="•"/>
            </a:pPr>
            <a:r>
              <a:rPr lang="en-US" sz="1600" b="1" dirty="0"/>
              <a:t>Live child sexual abuse streaming </a:t>
            </a:r>
            <a:r>
              <a:rPr lang="en-US" sz="1600" dirty="0" smtClean="0"/>
              <a:t>– viewing of </a:t>
            </a:r>
            <a:r>
              <a:rPr lang="en-US" sz="1600" dirty="0"/>
              <a:t>child sexual abuse in real-time, </a:t>
            </a:r>
            <a:r>
              <a:rPr lang="en-US" sz="1600" dirty="0" smtClean="0"/>
              <a:t>often involves the offender directing </a:t>
            </a:r>
            <a:r>
              <a:rPr lang="en-US" sz="1600" dirty="0"/>
              <a:t>the abuse</a:t>
            </a:r>
          </a:p>
          <a:p>
            <a:pPr lvl="1">
              <a:spcBef>
                <a:spcPts val="0"/>
              </a:spcBef>
              <a:spcAft>
                <a:spcPts val="0"/>
              </a:spcAft>
              <a:buClrTx/>
              <a:buFont typeface="Arial" panose="020B0604020202020204" pitchFamily="34" charset="0"/>
              <a:buChar char="•"/>
            </a:pPr>
            <a:r>
              <a:rPr lang="en-US" sz="1600" b="1" dirty="0"/>
              <a:t>Made-to-order content </a:t>
            </a:r>
            <a:r>
              <a:rPr lang="en-US" sz="1600" dirty="0" smtClean="0"/>
              <a:t>– ordering </a:t>
            </a:r>
            <a:r>
              <a:rPr lang="en-US" sz="1600" dirty="0"/>
              <a:t>videos/images to suit </a:t>
            </a:r>
            <a:r>
              <a:rPr lang="en-US" sz="1600" dirty="0" smtClean="0"/>
              <a:t>offenders’ preferences</a:t>
            </a:r>
            <a:endParaRPr lang="en-CA" dirty="0" smtClean="0"/>
          </a:p>
          <a:p>
            <a:pPr>
              <a:spcBef>
                <a:spcPts val="0"/>
              </a:spcBef>
              <a:spcAft>
                <a:spcPts val="0"/>
              </a:spcAft>
              <a:buClrTx/>
            </a:pPr>
            <a:endParaRPr lang="en-US" sz="1600" dirty="0" smtClean="0">
              <a:solidFill>
                <a:schemeClr val="tx1"/>
              </a:solidFill>
            </a:endParaRPr>
          </a:p>
          <a:p>
            <a:pPr>
              <a:spcBef>
                <a:spcPts val="0"/>
              </a:spcBef>
              <a:spcAft>
                <a:spcPts val="0"/>
              </a:spcAft>
              <a:buClrTx/>
            </a:pPr>
            <a:r>
              <a:rPr lang="en-US" sz="1600" dirty="0" smtClean="0">
                <a:solidFill>
                  <a:schemeClr val="tx1"/>
                </a:solidFill>
              </a:rPr>
              <a:t>Canada’s </a:t>
            </a:r>
            <a:r>
              <a:rPr lang="en-US" sz="1600" dirty="0">
                <a:solidFill>
                  <a:schemeClr val="tx1"/>
                </a:solidFill>
              </a:rPr>
              <a:t>criminal law provides comprehensive legal protection against all forms of sexual abuse and exploitation of children, and contains prohibitions against possessing, accessing, making and distributing all forms of child pornography, including where committed via the internet, social media and/or other technology</a:t>
            </a:r>
            <a:r>
              <a:rPr lang="en-US" sz="1400" dirty="0">
                <a:solidFill>
                  <a:schemeClr val="tx1"/>
                </a:solidFill>
              </a:rPr>
              <a:t>.</a:t>
            </a:r>
          </a:p>
          <a:p>
            <a:pPr>
              <a:spcAft>
                <a:spcPts val="600"/>
              </a:spcAft>
            </a:pPr>
            <a:endParaRPr lang="en-US" dirty="0"/>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14</a:t>
            </a:fld>
            <a:endParaRPr lang="en-US" dirty="0"/>
          </a:p>
        </p:txBody>
      </p:sp>
    </p:spTree>
    <p:extLst>
      <p:ext uri="{BB962C8B-B14F-4D97-AF65-F5344CB8AC3E}">
        <p14:creationId xmlns:p14="http://schemas.microsoft.com/office/powerpoint/2010/main" val="1499879781"/>
      </p:ext>
    </p:extLst>
  </p:cSld>
  <p:clrMapOvr>
    <a:masterClrMapping/>
  </p:clrMapOvr>
  <p:transition spd="med"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Current Landscape of CSE</a:t>
            </a:r>
            <a:endParaRPr lang="en-CA" dirty="0"/>
          </a:p>
        </p:txBody>
      </p:sp>
      <p:sp>
        <p:nvSpPr>
          <p:cNvPr id="3" name="Content Placeholder 2"/>
          <p:cNvSpPr>
            <a:spLocks noGrp="1"/>
          </p:cNvSpPr>
          <p:nvPr>
            <p:ph idx="1"/>
          </p:nvPr>
        </p:nvSpPr>
        <p:spPr>
          <a:xfrm>
            <a:off x="709613" y="1447800"/>
            <a:ext cx="7713662" cy="4876799"/>
          </a:xfrm>
        </p:spPr>
        <p:txBody>
          <a:bodyPr/>
          <a:lstStyle/>
          <a:p>
            <a:pPr>
              <a:buClrTx/>
              <a:buSzPct val="150000"/>
              <a:buFont typeface="Arial" panose="020B0604020202020204" pitchFamily="34" charset="0"/>
              <a:buChar char="•"/>
            </a:pPr>
            <a:r>
              <a:rPr lang="en-CA" dirty="0" smtClean="0"/>
              <a:t>The Internet and related technological advances have facilitated easy, borderless access to, and sharing of, large quantities of images/videos of children being sexually exploited.</a:t>
            </a:r>
          </a:p>
          <a:p>
            <a:pPr>
              <a:buClrTx/>
              <a:buSzPct val="150000"/>
              <a:buFont typeface="Arial" panose="020B0604020202020204" pitchFamily="34" charset="0"/>
              <a:buChar char="•"/>
            </a:pPr>
            <a:endParaRPr lang="en-CA" sz="1000" dirty="0" smtClean="0"/>
          </a:p>
          <a:p>
            <a:pPr>
              <a:buClrTx/>
              <a:buSzPct val="150000"/>
              <a:buFont typeface="Arial" panose="020B0604020202020204" pitchFamily="34" charset="0"/>
              <a:buChar char="•"/>
            </a:pPr>
            <a:r>
              <a:rPr lang="en-CA" dirty="0" smtClean="0"/>
              <a:t>Analyses of child sexual exploitation material indicate that:</a:t>
            </a:r>
          </a:p>
          <a:p>
            <a:pPr marL="0" indent="0">
              <a:buClrTx/>
              <a:buSzPct val="150000"/>
              <a:buNone/>
            </a:pPr>
            <a:endParaRPr lang="en-CA" dirty="0" smtClean="0"/>
          </a:p>
          <a:p>
            <a:pPr lvl="1">
              <a:spcBef>
                <a:spcPts val="0"/>
              </a:spcBef>
              <a:buClrTx/>
              <a:buFont typeface="Arial" panose="020B0604020202020204" pitchFamily="34" charset="0"/>
              <a:buChar char="•"/>
            </a:pPr>
            <a:r>
              <a:rPr lang="en-CA" sz="1600" b="1" dirty="0" smtClean="0"/>
              <a:t>80%</a:t>
            </a:r>
            <a:r>
              <a:rPr lang="en-CA" sz="1600" dirty="0" smtClean="0"/>
              <a:t> of the victims are female</a:t>
            </a:r>
          </a:p>
          <a:p>
            <a:pPr lvl="1">
              <a:spcBef>
                <a:spcPts val="0"/>
              </a:spcBef>
              <a:buClrTx/>
              <a:buFont typeface="Arial" panose="020B0604020202020204" pitchFamily="34" charset="0"/>
              <a:buChar char="•"/>
            </a:pPr>
            <a:r>
              <a:rPr lang="en-CA" sz="1600" b="1" dirty="0" smtClean="0"/>
              <a:t>78%</a:t>
            </a:r>
            <a:r>
              <a:rPr lang="en-CA" sz="1600" dirty="0" smtClean="0"/>
              <a:t> of images depicted children under 12</a:t>
            </a:r>
          </a:p>
          <a:p>
            <a:pPr lvl="1">
              <a:spcBef>
                <a:spcPts val="0"/>
              </a:spcBef>
              <a:buClrTx/>
              <a:buFont typeface="Arial" panose="020B0604020202020204" pitchFamily="34" charset="0"/>
              <a:buChar char="•"/>
            </a:pPr>
            <a:r>
              <a:rPr lang="en-CA" sz="1600" b="1" dirty="0" smtClean="0"/>
              <a:t>50%</a:t>
            </a:r>
            <a:r>
              <a:rPr lang="en-CA" sz="1600" dirty="0" smtClean="0"/>
              <a:t> of the images/videos depicted sexual assaults against children</a:t>
            </a:r>
          </a:p>
          <a:p>
            <a:pPr lvl="1">
              <a:spcBef>
                <a:spcPts val="0"/>
              </a:spcBef>
              <a:buClrTx/>
              <a:buFont typeface="Arial" panose="020B0604020202020204" pitchFamily="34" charset="0"/>
              <a:buChar char="•"/>
            </a:pPr>
            <a:r>
              <a:rPr lang="en-CA" sz="1600" dirty="0" smtClean="0"/>
              <a:t>The younger the children, the more intrusive the abuse</a:t>
            </a:r>
          </a:p>
          <a:p>
            <a:pPr lvl="1">
              <a:spcBef>
                <a:spcPts val="0"/>
              </a:spcBef>
              <a:buClrTx/>
              <a:buFont typeface="Arial" panose="020B0604020202020204" pitchFamily="34" charset="0"/>
              <a:buChar char="•"/>
            </a:pPr>
            <a:r>
              <a:rPr lang="en-CA" sz="1600" dirty="0" smtClean="0"/>
              <a:t>Online child sexual exploitation is a vastly </a:t>
            </a:r>
            <a:r>
              <a:rPr lang="en-CA" sz="1600" b="1" dirty="0" smtClean="0"/>
              <a:t>under-reported crime</a:t>
            </a:r>
          </a:p>
          <a:p>
            <a:pPr marL="457200" lvl="1" indent="0">
              <a:spcBef>
                <a:spcPts val="0"/>
              </a:spcBef>
              <a:buClrTx/>
              <a:buNone/>
            </a:pPr>
            <a:endParaRPr lang="en-CA" sz="1600" dirty="0" smtClean="0"/>
          </a:p>
          <a:p>
            <a:pPr lvl="0">
              <a:buClrTx/>
              <a:buSzPct val="150000"/>
              <a:buFont typeface="Arial" panose="020B0604020202020204" pitchFamily="34" charset="0"/>
              <a:buChar char="•"/>
            </a:pPr>
            <a:r>
              <a:rPr lang="en-US" dirty="0" smtClean="0"/>
              <a:t>The impact </a:t>
            </a:r>
            <a:r>
              <a:rPr lang="en-US" dirty="0"/>
              <a:t>of COVID-19 means children and youth are spending more time online. This greatly increases their risk of being recruited and groomed online, including for the purpose of sexual </a:t>
            </a:r>
            <a:r>
              <a:rPr lang="en-US" dirty="0" smtClean="0"/>
              <a:t>exploitation.</a:t>
            </a:r>
            <a:endParaRPr lang="en-US" dirty="0"/>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15</a:t>
            </a:fld>
            <a:endParaRPr lang="en-US" dirty="0"/>
          </a:p>
        </p:txBody>
      </p:sp>
    </p:spTree>
    <p:extLst>
      <p:ext uri="{BB962C8B-B14F-4D97-AF65-F5344CB8AC3E}">
        <p14:creationId xmlns:p14="http://schemas.microsoft.com/office/powerpoint/2010/main" val="1848769710"/>
      </p:ext>
    </p:extLst>
  </p:cSld>
  <p:clrMapOvr>
    <a:masterClrMapping/>
  </p:clrMapOvr>
  <p:transition spd="med"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6838"/>
            <a:ext cx="8105775" cy="838200"/>
          </a:xfrm>
        </p:spPr>
        <p:txBody>
          <a:bodyPr/>
          <a:lstStyle/>
          <a:p>
            <a:r>
              <a:rPr lang="en-US" dirty="0" smtClean="0"/>
              <a:t>National Strategy for the Protection of Children from Sexual Exploitation on the Internet</a:t>
            </a:r>
            <a:endParaRPr lang="en-US" dirty="0"/>
          </a:p>
        </p:txBody>
      </p:sp>
      <p:sp>
        <p:nvSpPr>
          <p:cNvPr id="3" name="Content Placeholder 2"/>
          <p:cNvSpPr>
            <a:spLocks noGrp="1"/>
          </p:cNvSpPr>
          <p:nvPr>
            <p:ph idx="1"/>
          </p:nvPr>
        </p:nvSpPr>
        <p:spPr>
          <a:xfrm>
            <a:off x="685800" y="1427162"/>
            <a:ext cx="7496175" cy="4745038"/>
          </a:xfrm>
        </p:spPr>
        <p:txBody>
          <a:bodyPr/>
          <a:lstStyle/>
          <a:p>
            <a:pPr>
              <a:spcBef>
                <a:spcPts val="600"/>
              </a:spcBef>
              <a:spcAft>
                <a:spcPts val="600"/>
              </a:spcAft>
              <a:buClrTx/>
              <a:buSzPct val="150000"/>
              <a:buFont typeface="Arial" panose="020B0604020202020204" pitchFamily="34" charset="0"/>
              <a:buChar char="•"/>
            </a:pPr>
            <a:r>
              <a:rPr lang="en-GB" dirty="0" smtClean="0"/>
              <a:t>Budget </a:t>
            </a:r>
            <a:r>
              <a:rPr lang="en-GB" dirty="0"/>
              <a:t>2019 included new investments of $22.24 million over three years to support Public Safety Canada’s efforts to</a:t>
            </a:r>
            <a:r>
              <a:rPr lang="en-GB" dirty="0" smtClean="0"/>
              <a:t>:</a:t>
            </a:r>
            <a:endParaRPr lang="en-GB" dirty="0"/>
          </a:p>
          <a:p>
            <a:pPr lvl="1">
              <a:spcBef>
                <a:spcPts val="0"/>
              </a:spcBef>
              <a:spcAft>
                <a:spcPts val="0"/>
              </a:spcAft>
              <a:buClrTx/>
              <a:buFont typeface="Arial" panose="020B0604020202020204" pitchFamily="34" charset="0"/>
              <a:buChar char="•"/>
            </a:pPr>
            <a:r>
              <a:rPr lang="en-US" sz="1600" dirty="0"/>
              <a:t>Increase prevention activities, raise awareness, and reduce the stigma associated with reporting ($</a:t>
            </a:r>
            <a:r>
              <a:rPr lang="en-US" sz="1600" dirty="0" smtClean="0"/>
              <a:t>4.9M)</a:t>
            </a:r>
            <a:endParaRPr lang="en-US" sz="1600" dirty="0"/>
          </a:p>
          <a:p>
            <a:pPr lvl="1">
              <a:spcBef>
                <a:spcPts val="0"/>
              </a:spcBef>
              <a:spcAft>
                <a:spcPts val="0"/>
              </a:spcAft>
              <a:buClrTx/>
              <a:buFont typeface="Arial" panose="020B0604020202020204" pitchFamily="34" charset="0"/>
              <a:buChar char="•"/>
            </a:pPr>
            <a:r>
              <a:rPr lang="en-US" sz="1600" dirty="0"/>
              <a:t>Enhance Canada’s ability to pursue and prosecute offenders ($</a:t>
            </a:r>
            <a:r>
              <a:rPr lang="en-US" sz="1600" dirty="0" smtClean="0"/>
              <a:t>15.25M)</a:t>
            </a:r>
            <a:endParaRPr lang="en-US" sz="1600" dirty="0"/>
          </a:p>
          <a:p>
            <a:pPr lvl="1">
              <a:spcBef>
                <a:spcPts val="0"/>
              </a:spcBef>
              <a:spcAft>
                <a:spcPts val="0"/>
              </a:spcAft>
              <a:buClrTx/>
              <a:buFont typeface="Arial" panose="020B0604020202020204" pitchFamily="34" charset="0"/>
              <a:buChar char="•"/>
            </a:pPr>
            <a:r>
              <a:rPr lang="en-US" sz="1600" dirty="0"/>
              <a:t>Enhance engagement with digital industry to develop new tools to combat online CSE ($</a:t>
            </a:r>
            <a:r>
              <a:rPr lang="en-US" sz="1600" dirty="0" smtClean="0"/>
              <a:t>2.09M)</a:t>
            </a:r>
            <a:r>
              <a:rPr lang="en-GB" sz="1600" dirty="0" smtClean="0"/>
              <a:t/>
            </a:r>
            <a:br>
              <a:rPr lang="en-GB" sz="1600" dirty="0" smtClean="0"/>
            </a:br>
            <a:endParaRPr lang="en-US" dirty="0" smtClean="0"/>
          </a:p>
          <a:p>
            <a:pPr>
              <a:spcBef>
                <a:spcPts val="0"/>
              </a:spcBef>
              <a:spcAft>
                <a:spcPts val="600"/>
              </a:spcAft>
              <a:buClrTx/>
              <a:buSzPct val="150000"/>
              <a:buFont typeface="Arial" panose="020B0604020202020204" pitchFamily="34" charset="0"/>
              <a:buChar char="•"/>
            </a:pPr>
            <a:r>
              <a:rPr lang="en-US" dirty="0" smtClean="0"/>
              <a:t>Led by Public Safety Canada, in partnership with Justice Canada, the RCMP and the Canadian Centre for Child Protection (C3P), the National Strategy aims to:</a:t>
            </a:r>
            <a:endParaRPr lang="en-US" dirty="0"/>
          </a:p>
          <a:p>
            <a:pPr lvl="1">
              <a:spcBef>
                <a:spcPts val="0"/>
              </a:spcBef>
              <a:spcAft>
                <a:spcPts val="0"/>
              </a:spcAft>
              <a:buClrTx/>
              <a:buFont typeface="Arial" panose="020B0604020202020204" pitchFamily="34" charset="0"/>
              <a:buChar char="•"/>
            </a:pPr>
            <a:r>
              <a:rPr lang="en-CA" sz="1600" dirty="0" smtClean="0"/>
              <a:t>Provide coordination and oversight of federal efforts to combat CSE</a:t>
            </a:r>
            <a:endParaRPr lang="en-CA" dirty="0"/>
          </a:p>
          <a:p>
            <a:pPr lvl="1">
              <a:spcBef>
                <a:spcPts val="0"/>
              </a:spcBef>
              <a:spcAft>
                <a:spcPts val="0"/>
              </a:spcAft>
              <a:buClrTx/>
              <a:buFont typeface="Arial" panose="020B0604020202020204" pitchFamily="34" charset="0"/>
              <a:buChar char="•"/>
            </a:pPr>
            <a:r>
              <a:rPr lang="en-CA" sz="1600" dirty="0" smtClean="0"/>
              <a:t>Support law enforcement capacity and </a:t>
            </a:r>
            <a:r>
              <a:rPr lang="en-CA" sz="1600" dirty="0"/>
              <a:t>e</a:t>
            </a:r>
            <a:r>
              <a:rPr lang="en-CA" sz="1600" dirty="0" smtClean="0"/>
              <a:t>nable reporting to authorities</a:t>
            </a:r>
            <a:endParaRPr lang="en-CA" sz="1600" dirty="0"/>
          </a:p>
          <a:p>
            <a:pPr lvl="1">
              <a:spcBef>
                <a:spcPts val="0"/>
              </a:spcBef>
              <a:spcAft>
                <a:spcPts val="0"/>
              </a:spcAft>
              <a:buClrTx/>
              <a:buFont typeface="Arial" panose="020B0604020202020204" pitchFamily="34" charset="0"/>
              <a:buChar char="•"/>
            </a:pPr>
            <a:r>
              <a:rPr lang="en-CA" sz="1600" dirty="0" smtClean="0"/>
              <a:t>Support victims by facilitating the removal of imagery/videos</a:t>
            </a:r>
          </a:p>
          <a:p>
            <a:pPr lvl="1">
              <a:spcBef>
                <a:spcPts val="0"/>
              </a:spcBef>
              <a:spcAft>
                <a:spcPts val="0"/>
              </a:spcAft>
              <a:buClrTx/>
              <a:buFont typeface="Arial" panose="020B0604020202020204" pitchFamily="34" charset="0"/>
              <a:buChar char="•"/>
            </a:pPr>
            <a:r>
              <a:rPr lang="en-CA" sz="1600" dirty="0" smtClean="0"/>
              <a:t>Facilitate research to inform action and increase public awareness</a:t>
            </a:r>
          </a:p>
          <a:p>
            <a:pPr marL="457200" lvl="1" indent="0">
              <a:spcBef>
                <a:spcPts val="0"/>
              </a:spcBef>
              <a:spcAft>
                <a:spcPts val="0"/>
              </a:spcAft>
              <a:buNone/>
            </a:pPr>
            <a:endParaRPr lang="en-CA" sz="1600" dirty="0" smtClean="0"/>
          </a:p>
          <a:p>
            <a:pPr lvl="0">
              <a:spcBef>
                <a:spcPts val="600"/>
              </a:spcBef>
              <a:spcAft>
                <a:spcPts val="600"/>
              </a:spcAft>
            </a:pPr>
            <a:endParaRPr lang="en-US" sz="1600" dirty="0"/>
          </a:p>
          <a:p>
            <a:pPr>
              <a:spcBef>
                <a:spcPts val="600"/>
              </a:spcBef>
              <a:spcAft>
                <a:spcPts val="0"/>
              </a:spcAft>
            </a:pPr>
            <a:endParaRPr lang="en-US" sz="1600" dirty="0"/>
          </a:p>
          <a:p>
            <a:pPr>
              <a:spcBef>
                <a:spcPts val="600"/>
              </a:spcBef>
              <a:spcAft>
                <a:spcPts val="0"/>
              </a:spcAft>
            </a:pPr>
            <a:endParaRPr lang="en-CA" sz="1500" dirty="0" smtClean="0"/>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16</a:t>
            </a:fld>
            <a:endParaRPr lang="en-US" dirty="0"/>
          </a:p>
        </p:txBody>
      </p:sp>
    </p:spTree>
    <p:extLst>
      <p:ext uri="{BB962C8B-B14F-4D97-AF65-F5344CB8AC3E}">
        <p14:creationId xmlns:p14="http://schemas.microsoft.com/office/powerpoint/2010/main" val="1528225225"/>
      </p:ext>
    </p:extLst>
  </p:cSld>
  <p:clrMapOvr>
    <a:masterClrMapping/>
  </p:clrMapOvr>
  <p:transition spd="med"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Pillar 1: Prevention and Awareness</a:t>
            </a:r>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17</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00242832"/>
              </p:ext>
            </p:extLst>
          </p:nvPr>
        </p:nvGraphicFramePr>
        <p:xfrm>
          <a:off x="381000" y="1066801"/>
          <a:ext cx="8229600" cy="5049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84217871"/>
      </p:ext>
    </p:extLst>
  </p:cSld>
  <p:clrMapOvr>
    <a:masterClrMapping/>
  </p:clrMapOvr>
  <p:transition spd="med"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Pillar 2: Pursuit, Disruption, and Prosecution</a:t>
            </a:r>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18</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36936832"/>
              </p:ext>
            </p:extLst>
          </p:nvPr>
        </p:nvGraphicFramePr>
        <p:xfrm>
          <a:off x="709613" y="2050257"/>
          <a:ext cx="7714060" cy="3394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4008077"/>
      </p:ext>
    </p:extLst>
  </p:cSld>
  <p:clrMapOvr>
    <a:masterClrMapping/>
  </p:clrMapOvr>
  <p:transition spd="med"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Pillar 3: Protection</a:t>
            </a:r>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19</a:t>
            </a:fld>
            <a:endParaRPr lang="en-US" dirty="0"/>
          </a:p>
        </p:txBody>
      </p:sp>
      <p:sp>
        <p:nvSpPr>
          <p:cNvPr id="6" name="Content Placeholder 2"/>
          <p:cNvSpPr>
            <a:spLocks noGrp="1"/>
          </p:cNvSpPr>
          <p:nvPr>
            <p:ph idx="1"/>
          </p:nvPr>
        </p:nvSpPr>
        <p:spPr>
          <a:xfrm>
            <a:off x="1419809" y="1714500"/>
            <a:ext cx="6357135" cy="4085630"/>
          </a:xfrm>
        </p:spPr>
        <p:txBody>
          <a:bodyPr/>
          <a:lstStyle/>
          <a:p>
            <a:pPr lvl="1"/>
            <a:endParaRPr lang="en-US" dirty="0" smtClean="0"/>
          </a:p>
          <a:p>
            <a:pPr>
              <a:spcBef>
                <a:spcPts val="0"/>
              </a:spcBef>
              <a:spcAft>
                <a:spcPts val="450"/>
              </a:spcAft>
              <a:buFont typeface="Arial" panose="020B0604020202020204" pitchFamily="34" charset="0"/>
              <a:buChar char="•"/>
            </a:pPr>
            <a:endParaRPr lang="fr-CA" sz="1200" dirty="0"/>
          </a:p>
          <a:p>
            <a:pPr lvl="2">
              <a:spcBef>
                <a:spcPts val="0"/>
              </a:spcBef>
              <a:spcAft>
                <a:spcPts val="450"/>
              </a:spcAft>
              <a:buFont typeface="Courier New" panose="02070309020205020404" pitchFamily="49" charset="0"/>
              <a:buChar char="o"/>
            </a:pPr>
            <a:endParaRPr lang="fr-CA" sz="1200" dirty="0"/>
          </a:p>
          <a:p>
            <a:pPr lvl="2">
              <a:spcBef>
                <a:spcPts val="0"/>
              </a:spcBef>
              <a:spcAft>
                <a:spcPts val="450"/>
              </a:spcAft>
              <a:buFont typeface="Courier New" panose="02070309020205020404" pitchFamily="49" charset="0"/>
              <a:buChar char="o"/>
            </a:pPr>
            <a:endParaRPr lang="fr-CA" sz="1200" dirty="0"/>
          </a:p>
          <a:p>
            <a:pPr marL="0" indent="0">
              <a:spcBef>
                <a:spcPts val="0"/>
              </a:spcBef>
              <a:spcAft>
                <a:spcPts val="450"/>
              </a:spcAft>
              <a:buNone/>
            </a:pPr>
            <a:endParaRPr lang="en-US" sz="1200" dirty="0"/>
          </a:p>
          <a:p>
            <a:pPr marL="342900" lvl="1" indent="0">
              <a:spcBef>
                <a:spcPts val="0"/>
              </a:spcBef>
              <a:spcAft>
                <a:spcPts val="0"/>
              </a:spcAft>
              <a:buNone/>
            </a:pPr>
            <a:endParaRPr lang="en-US" dirty="0" smtClean="0"/>
          </a:p>
          <a:p>
            <a:pPr>
              <a:spcBef>
                <a:spcPts val="450"/>
              </a:spcBef>
              <a:spcAft>
                <a:spcPts val="0"/>
              </a:spcAft>
            </a:pPr>
            <a:endParaRPr lang="en-CA" sz="1125" dirty="0"/>
          </a:p>
        </p:txBody>
      </p:sp>
      <p:graphicFrame>
        <p:nvGraphicFramePr>
          <p:cNvPr id="5" name="Content Placeholder 4"/>
          <p:cNvGraphicFramePr>
            <a:graphicFrameLocks/>
          </p:cNvGraphicFramePr>
          <p:nvPr>
            <p:extLst>
              <p:ext uri="{D42A27DB-BD31-4B8C-83A1-F6EECF244321}">
                <p14:modId xmlns:p14="http://schemas.microsoft.com/office/powerpoint/2010/main" val="4264654248"/>
              </p:ext>
            </p:extLst>
          </p:nvPr>
        </p:nvGraphicFramePr>
        <p:xfrm>
          <a:off x="479424" y="1981201"/>
          <a:ext cx="8026401" cy="25510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576800"/>
      </p:ext>
    </p:extLst>
  </p:cSld>
  <p:clrMapOvr>
    <a:masterClrMapping/>
  </p:clrMapOvr>
  <p:transition spd="med"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 for Presentation</a:t>
            </a:r>
            <a:endParaRPr lang="en-US" dirty="0"/>
          </a:p>
        </p:txBody>
      </p:sp>
      <p:sp>
        <p:nvSpPr>
          <p:cNvPr id="3" name="Content Placeholder 2"/>
          <p:cNvSpPr>
            <a:spLocks noGrp="1"/>
          </p:cNvSpPr>
          <p:nvPr>
            <p:ph idx="1"/>
          </p:nvPr>
        </p:nvSpPr>
        <p:spPr>
          <a:xfrm>
            <a:off x="457200" y="1219200"/>
            <a:ext cx="7966075" cy="4897438"/>
          </a:xfrm>
        </p:spPr>
        <p:txBody>
          <a:bodyPr/>
          <a:lstStyle/>
          <a:p>
            <a:pPr marL="0" indent="0">
              <a:spcAft>
                <a:spcPts val="1200"/>
              </a:spcAft>
              <a:buClrTx/>
              <a:buNone/>
            </a:pPr>
            <a:r>
              <a:rPr lang="en-CA" b="1" dirty="0" smtClean="0">
                <a:solidFill>
                  <a:schemeClr val="tx1"/>
                </a:solidFill>
              </a:rPr>
              <a:t>Human Trafficking </a:t>
            </a:r>
          </a:p>
          <a:p>
            <a:pPr lvl="1">
              <a:spcAft>
                <a:spcPts val="1200"/>
              </a:spcAft>
              <a:buClrTx/>
            </a:pPr>
            <a:r>
              <a:rPr lang="en-CA" dirty="0" smtClean="0">
                <a:solidFill>
                  <a:schemeClr val="tx1"/>
                </a:solidFill>
              </a:rPr>
              <a:t>Current landscape of Human Trafficking</a:t>
            </a:r>
          </a:p>
          <a:p>
            <a:pPr lvl="1">
              <a:spcAft>
                <a:spcPts val="1200"/>
              </a:spcAft>
              <a:buClrTx/>
            </a:pPr>
            <a:r>
              <a:rPr lang="en-US" i="1" dirty="0">
                <a:solidFill>
                  <a:schemeClr val="tx1"/>
                </a:solidFill>
              </a:rPr>
              <a:t>National Strategy to Combat Human </a:t>
            </a:r>
            <a:r>
              <a:rPr lang="en-US" i="1" dirty="0" smtClean="0">
                <a:solidFill>
                  <a:schemeClr val="tx1"/>
                </a:solidFill>
              </a:rPr>
              <a:t>Trafficking</a:t>
            </a:r>
          </a:p>
          <a:p>
            <a:pPr lvl="1">
              <a:spcAft>
                <a:spcPts val="1200"/>
              </a:spcAft>
              <a:buClrTx/>
            </a:pPr>
            <a:r>
              <a:rPr lang="en-US" dirty="0" smtClean="0">
                <a:solidFill>
                  <a:schemeClr val="tx1"/>
                </a:solidFill>
              </a:rPr>
              <a:t>Next Steps</a:t>
            </a:r>
            <a:endParaRPr lang="en-CA" b="1" dirty="0">
              <a:solidFill>
                <a:schemeClr val="tx1"/>
              </a:solidFill>
            </a:endParaRPr>
          </a:p>
          <a:p>
            <a:pPr marL="0" indent="0">
              <a:spcAft>
                <a:spcPts val="1200"/>
              </a:spcAft>
              <a:buClrTx/>
              <a:buNone/>
            </a:pPr>
            <a:r>
              <a:rPr lang="en-CA" b="1" dirty="0" smtClean="0">
                <a:solidFill>
                  <a:schemeClr val="tx1"/>
                </a:solidFill>
              </a:rPr>
              <a:t>Online child sexual exploitation</a:t>
            </a:r>
          </a:p>
          <a:p>
            <a:pPr lvl="1">
              <a:spcAft>
                <a:spcPts val="1200"/>
              </a:spcAft>
              <a:buClrTx/>
            </a:pPr>
            <a:r>
              <a:rPr lang="en-CA" dirty="0" smtClean="0">
                <a:solidFill>
                  <a:schemeClr val="tx1"/>
                </a:solidFill>
              </a:rPr>
              <a:t>Current landscape of Online Child Sexual Exploitation</a:t>
            </a:r>
          </a:p>
          <a:p>
            <a:pPr lvl="1">
              <a:spcAft>
                <a:spcPts val="1200"/>
              </a:spcAft>
              <a:buClrTx/>
            </a:pPr>
            <a:r>
              <a:rPr lang="en-US" i="1" dirty="0">
                <a:solidFill>
                  <a:schemeClr val="tx1"/>
                </a:solidFill>
              </a:rPr>
              <a:t>National Strategy for the </a:t>
            </a:r>
            <a:r>
              <a:rPr lang="en-US" i="1" dirty="0" smtClean="0">
                <a:solidFill>
                  <a:schemeClr val="tx1"/>
                </a:solidFill>
              </a:rPr>
              <a:t>Protection of Children from Sexual Exploitation on the Internet</a:t>
            </a:r>
          </a:p>
          <a:p>
            <a:pPr lvl="1">
              <a:spcAft>
                <a:spcPts val="1200"/>
              </a:spcAft>
              <a:buClrTx/>
            </a:pPr>
            <a:r>
              <a:rPr lang="en-US" dirty="0" smtClean="0">
                <a:solidFill>
                  <a:schemeClr val="tx1"/>
                </a:solidFill>
              </a:rPr>
              <a:t>Next steps</a:t>
            </a:r>
            <a:endParaRPr lang="en-CA" dirty="0" smtClean="0">
              <a:solidFill>
                <a:schemeClr val="tx1"/>
              </a:solidFill>
            </a:endParaRPr>
          </a:p>
          <a:p>
            <a:pPr marL="0" indent="0">
              <a:spcAft>
                <a:spcPts val="1200"/>
              </a:spcAft>
              <a:buClrTx/>
              <a:buNone/>
            </a:pPr>
            <a:r>
              <a:rPr lang="en-US" b="1" dirty="0" smtClean="0">
                <a:solidFill>
                  <a:schemeClr val="tx1"/>
                </a:solidFill>
              </a:rPr>
              <a:t>Discussion and Questions</a:t>
            </a:r>
            <a:endParaRPr lang="en-CA" b="1" dirty="0" smtClean="0">
              <a:solidFill>
                <a:schemeClr val="tx1"/>
              </a:solidFill>
            </a:endParaRPr>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2</a:t>
            </a:fld>
            <a:endParaRPr lang="en-US" dirty="0"/>
          </a:p>
        </p:txBody>
      </p:sp>
    </p:spTree>
    <p:extLst>
      <p:ext uri="{BB962C8B-B14F-4D97-AF65-F5344CB8AC3E}">
        <p14:creationId xmlns:p14="http://schemas.microsoft.com/office/powerpoint/2010/main" val="875226153"/>
      </p:ext>
    </p:extLst>
  </p:cSld>
  <p:clrMapOvr>
    <a:masterClrMapping/>
  </p:clrMapOvr>
  <p:transition spd="med"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Pillar 4: Partnerships, Research, and Strategic Support </a:t>
            </a:r>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20</a:t>
            </a:fld>
            <a:endParaRPr lang="en-US"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3704442069"/>
              </p:ext>
            </p:extLst>
          </p:nvPr>
        </p:nvGraphicFramePr>
        <p:xfrm>
          <a:off x="762000" y="1295400"/>
          <a:ext cx="7596187"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8132895"/>
      </p:ext>
    </p:extLst>
  </p:cSld>
  <p:clrMapOvr>
    <a:masterClrMapping/>
  </p:clrMapOvr>
  <p:transition spd="med" advClick="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pPr>
              <a:buClrTx/>
              <a:buSzPct val="150000"/>
              <a:buFont typeface="Arial" panose="020B0604020202020204" pitchFamily="34" charset="0"/>
              <a:buChar char="•"/>
            </a:pPr>
            <a:endParaRPr lang="en-US" dirty="0"/>
          </a:p>
          <a:p>
            <a:pPr>
              <a:buClrTx/>
              <a:buSzPct val="150000"/>
              <a:buFont typeface="Arial" panose="020B0604020202020204" pitchFamily="34" charset="0"/>
              <a:buChar char="•"/>
            </a:pPr>
            <a:r>
              <a:rPr lang="en-US" dirty="0"/>
              <a:t>Continue implementing the National </a:t>
            </a:r>
            <a:r>
              <a:rPr lang="en-US" dirty="0" smtClean="0"/>
              <a:t>Strategy</a:t>
            </a:r>
          </a:p>
          <a:p>
            <a:pPr marL="0" indent="0">
              <a:buClrTx/>
              <a:buSzPct val="150000"/>
              <a:buNone/>
            </a:pPr>
            <a:endParaRPr lang="en-US" dirty="0" smtClean="0"/>
          </a:p>
          <a:p>
            <a:pPr>
              <a:buClrTx/>
              <a:buSzPct val="150000"/>
              <a:buFont typeface="Arial" panose="020B0604020202020204" pitchFamily="34" charset="0"/>
              <a:buChar char="•"/>
            </a:pPr>
            <a:r>
              <a:rPr lang="en-US" dirty="0" smtClean="0"/>
              <a:t>Improve awareness and education through the launch of the National Awareness Campaign</a:t>
            </a:r>
          </a:p>
          <a:p>
            <a:pPr>
              <a:buClrTx/>
              <a:buSzPct val="150000"/>
              <a:buFont typeface="Arial" panose="020B0604020202020204" pitchFamily="34" charset="0"/>
              <a:buChar char="•"/>
            </a:pPr>
            <a:endParaRPr lang="en-US" dirty="0" smtClean="0"/>
          </a:p>
          <a:p>
            <a:pPr>
              <a:buClrTx/>
              <a:buSzPct val="150000"/>
              <a:buFont typeface="Arial" panose="020B0604020202020204" pitchFamily="34" charset="0"/>
              <a:buChar char="•"/>
            </a:pPr>
            <a:r>
              <a:rPr lang="en-US" dirty="0" smtClean="0"/>
              <a:t>Strengthen partnerships with non-governmental organizations and with digital Industry</a:t>
            </a:r>
          </a:p>
          <a:p>
            <a:pPr marL="1196975" lvl="2" indent="-285750">
              <a:buClrTx/>
              <a:buSzPct val="150000"/>
              <a:buFont typeface="Arial" panose="020B0604020202020204" pitchFamily="34" charset="0"/>
              <a:buChar char="•"/>
            </a:pPr>
            <a:endParaRPr lang="en-US" dirty="0"/>
          </a:p>
          <a:p>
            <a:pPr>
              <a:buClrTx/>
              <a:buSzPct val="150000"/>
              <a:buFont typeface="Arial" panose="020B0604020202020204" pitchFamily="34" charset="0"/>
              <a:buChar char="•"/>
            </a:pPr>
            <a:r>
              <a:rPr lang="en-US" dirty="0" smtClean="0"/>
              <a:t>Increase/strengthen engagement with </a:t>
            </a:r>
            <a:r>
              <a:rPr lang="en-US" smtClean="0"/>
              <a:t>provincial/territorial partners</a:t>
            </a:r>
            <a:endParaRPr lang="en-US" dirty="0" smtClean="0"/>
          </a:p>
          <a:p>
            <a:pPr marL="0" indent="0">
              <a:buClrTx/>
              <a:buSzPct val="150000"/>
              <a:buNone/>
            </a:pPr>
            <a:endParaRPr lang="en-US" dirty="0"/>
          </a:p>
          <a:p>
            <a:pPr marL="457200" lvl="1" indent="0">
              <a:buNone/>
            </a:pPr>
            <a:endParaRPr lang="en-US" dirty="0"/>
          </a:p>
          <a:p>
            <a:endParaRPr lang="en-US" dirty="0"/>
          </a:p>
          <a:p>
            <a:endParaRPr lang="en-US" b="1" dirty="0"/>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21</a:t>
            </a:fld>
            <a:endParaRPr lang="en-US" dirty="0"/>
          </a:p>
        </p:txBody>
      </p:sp>
    </p:spTree>
    <p:extLst>
      <p:ext uri="{BB962C8B-B14F-4D97-AF65-F5344CB8AC3E}">
        <p14:creationId xmlns:p14="http://schemas.microsoft.com/office/powerpoint/2010/main" val="2400440507"/>
      </p:ext>
    </p:extLst>
  </p:cSld>
  <p:clrMapOvr>
    <a:masterClrMapping/>
  </p:clrMapOvr>
  <p:transition spd="med" advClick="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6838"/>
            <a:ext cx="8229600" cy="838200"/>
          </a:xfrm>
        </p:spPr>
        <p:txBody>
          <a:bodyPr/>
          <a:lstStyle/>
          <a:p>
            <a:r>
              <a:rPr lang="en-US" dirty="0" smtClean="0"/>
              <a:t>HT and CSE Questions</a:t>
            </a:r>
            <a:endParaRPr lang="en-US" dirty="0"/>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22</a:t>
            </a:fld>
            <a:endParaRPr lang="en-US" dirty="0"/>
          </a:p>
        </p:txBody>
      </p:sp>
      <p:sp>
        <p:nvSpPr>
          <p:cNvPr id="5" name="Content Placeholder 4"/>
          <p:cNvSpPr>
            <a:spLocks noGrp="1"/>
          </p:cNvSpPr>
          <p:nvPr>
            <p:ph idx="1"/>
          </p:nvPr>
        </p:nvSpPr>
        <p:spPr>
          <a:xfrm>
            <a:off x="709613" y="1447800"/>
            <a:ext cx="7713662" cy="4668838"/>
          </a:xfrm>
        </p:spPr>
        <p:txBody>
          <a:bodyPr/>
          <a:lstStyle/>
          <a:p>
            <a:pPr lvl="0">
              <a:buClrTx/>
              <a:buSzPct val="150000"/>
              <a:buFont typeface="Arial" panose="020B0604020202020204" pitchFamily="34" charset="0"/>
              <a:buChar char="•"/>
            </a:pPr>
            <a:r>
              <a:rPr lang="en-US" dirty="0"/>
              <a:t>Is there opportunity for the education and health </a:t>
            </a:r>
            <a:r>
              <a:rPr lang="en-US" dirty="0" smtClean="0"/>
              <a:t>systems through this Consortium to </a:t>
            </a:r>
            <a:r>
              <a:rPr lang="en-US" dirty="0"/>
              <a:t>be </a:t>
            </a:r>
            <a:r>
              <a:rPr lang="en-US" dirty="0" smtClean="0"/>
              <a:t>more engaged:</a:t>
            </a:r>
          </a:p>
          <a:p>
            <a:pPr>
              <a:buClrTx/>
              <a:buSzPct val="100000"/>
              <a:buFont typeface="Courier New" panose="02070309020205020404" pitchFamily="49" charset="0"/>
              <a:buChar char="o"/>
            </a:pPr>
            <a:endParaRPr lang="en-US" dirty="0"/>
          </a:p>
          <a:p>
            <a:pPr lvl="1">
              <a:buClrTx/>
              <a:buSzPct val="100000"/>
              <a:buFont typeface="Arial" panose="020B0604020202020204" pitchFamily="34" charset="0"/>
              <a:buChar char="•"/>
            </a:pPr>
            <a:r>
              <a:rPr lang="en-US" dirty="0" smtClean="0"/>
              <a:t>Raising awareness </a:t>
            </a:r>
            <a:r>
              <a:rPr lang="en-US" dirty="0"/>
              <a:t>of human trafficking and online child sexual </a:t>
            </a:r>
            <a:r>
              <a:rPr lang="en-US" dirty="0" smtClean="0"/>
              <a:t>exploitation in schools? </a:t>
            </a:r>
            <a:endParaRPr lang="en-US" dirty="0"/>
          </a:p>
          <a:p>
            <a:pPr lvl="1">
              <a:buClrTx/>
              <a:buSzPct val="100000"/>
              <a:buFont typeface="Arial" panose="020B0604020202020204" pitchFamily="34" charset="0"/>
              <a:buChar char="•"/>
            </a:pPr>
            <a:endParaRPr lang="en-US" dirty="0"/>
          </a:p>
          <a:p>
            <a:pPr lvl="1">
              <a:buClrTx/>
              <a:buSzPct val="100000"/>
              <a:buFont typeface="Arial" panose="020B0604020202020204" pitchFamily="34" charset="0"/>
              <a:buChar char="•"/>
            </a:pPr>
            <a:r>
              <a:rPr lang="en-US" dirty="0" smtClean="0"/>
              <a:t>Encouraging and providing training on online safety and healthy relationships in schools?</a:t>
            </a:r>
          </a:p>
          <a:p>
            <a:pPr lvl="1">
              <a:buClrTx/>
              <a:buSzPct val="100000"/>
              <a:buFont typeface="Arial" panose="020B0604020202020204" pitchFamily="34" charset="0"/>
              <a:buChar char="•"/>
            </a:pPr>
            <a:endParaRPr lang="en-US" dirty="0" smtClean="0"/>
          </a:p>
          <a:p>
            <a:pPr lvl="1">
              <a:buClrTx/>
              <a:buSzPct val="100000"/>
              <a:buFont typeface="Arial" panose="020B0604020202020204" pitchFamily="34" charset="0"/>
              <a:buChar char="•"/>
            </a:pPr>
            <a:r>
              <a:rPr lang="en-US" dirty="0" smtClean="0"/>
              <a:t>Training staff on how to identify signs of human trafficking and online child sexual exploitation?</a:t>
            </a:r>
          </a:p>
          <a:p>
            <a:pPr lvl="1">
              <a:buClrTx/>
              <a:buSzPct val="100000"/>
              <a:buFont typeface="Arial" panose="020B0604020202020204" pitchFamily="34" charset="0"/>
              <a:buChar char="•"/>
            </a:pPr>
            <a:endParaRPr lang="en-US" dirty="0"/>
          </a:p>
          <a:p>
            <a:pPr lvl="1">
              <a:buClrTx/>
              <a:buSzPct val="100000"/>
              <a:buFont typeface="Arial" panose="020B0604020202020204" pitchFamily="34" charset="0"/>
              <a:buChar char="•"/>
            </a:pPr>
            <a:r>
              <a:rPr lang="en-US" dirty="0" smtClean="0"/>
              <a:t>Any other suggestions?</a:t>
            </a:r>
            <a:endParaRPr lang="en-US" dirty="0"/>
          </a:p>
          <a:p>
            <a:pPr marL="0" indent="0" algn="ctr">
              <a:buNone/>
            </a:pPr>
            <a:endParaRPr lang="en-US" sz="3600" dirty="0" smtClean="0"/>
          </a:p>
          <a:p>
            <a:pPr marL="0" indent="0" algn="ctr">
              <a:buNone/>
            </a:pPr>
            <a:endParaRPr lang="en-US" sz="3600" dirty="0"/>
          </a:p>
        </p:txBody>
      </p:sp>
    </p:spTree>
    <p:extLst>
      <p:ext uri="{BB962C8B-B14F-4D97-AF65-F5344CB8AC3E}">
        <p14:creationId xmlns:p14="http://schemas.microsoft.com/office/powerpoint/2010/main" val="3442367880"/>
      </p:ext>
    </p:extLst>
  </p:cSld>
  <p:clrMapOvr>
    <a:masterClrMapping/>
  </p:clrMapOvr>
  <p:transition spd="med"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CA" altLang="en-US" dirty="0" smtClean="0"/>
              <a:t>Human Trafficking</a:t>
            </a:r>
          </a:p>
        </p:txBody>
      </p:sp>
      <p:sp>
        <p:nvSpPr>
          <p:cNvPr id="21507" name="Content Placeholder 2"/>
          <p:cNvSpPr>
            <a:spLocks noGrp="1"/>
          </p:cNvSpPr>
          <p:nvPr>
            <p:ph idx="1"/>
          </p:nvPr>
        </p:nvSpPr>
        <p:spPr>
          <a:xfrm>
            <a:off x="381000" y="1371600"/>
            <a:ext cx="8305800" cy="4953000"/>
          </a:xfrm>
        </p:spPr>
        <p:txBody>
          <a:bodyPr/>
          <a:lstStyle/>
          <a:p>
            <a:pPr>
              <a:spcBef>
                <a:spcPct val="0"/>
              </a:spcBef>
              <a:spcAft>
                <a:spcPts val="900"/>
              </a:spcAft>
              <a:buClrTx/>
              <a:buSzPct val="100000"/>
              <a:buFont typeface="Arial" panose="020B0604020202020204" pitchFamily="34" charset="0"/>
              <a:buChar char="•"/>
            </a:pPr>
            <a:r>
              <a:rPr lang="en-CA" altLang="en-US" dirty="0" smtClean="0">
                <a:solidFill>
                  <a:schemeClr val="tx1"/>
                </a:solidFill>
              </a:rPr>
              <a:t>Human </a:t>
            </a:r>
            <a:r>
              <a:rPr lang="en-CA" altLang="en-US" dirty="0">
                <a:solidFill>
                  <a:schemeClr val="tx1"/>
                </a:solidFill>
              </a:rPr>
              <a:t>trafficking, also referred to as </a:t>
            </a:r>
            <a:r>
              <a:rPr lang="en-CA" altLang="en-US" i="1" dirty="0">
                <a:solidFill>
                  <a:schemeClr val="tx1"/>
                </a:solidFill>
              </a:rPr>
              <a:t>trafficking in persons</a:t>
            </a:r>
            <a:r>
              <a:rPr lang="en-CA" altLang="en-US" dirty="0">
                <a:solidFill>
                  <a:schemeClr val="tx1"/>
                </a:solidFill>
              </a:rPr>
              <a:t>, </a:t>
            </a:r>
            <a:r>
              <a:rPr lang="en-CA" altLang="en-US" dirty="0" smtClean="0">
                <a:solidFill>
                  <a:schemeClr val="tx1"/>
                </a:solidFill>
              </a:rPr>
              <a:t>i</a:t>
            </a:r>
            <a:r>
              <a:rPr lang="en-CA" dirty="0" smtClean="0">
                <a:solidFill>
                  <a:schemeClr val="tx1"/>
                </a:solidFill>
              </a:rPr>
              <a:t>nvolves </a:t>
            </a:r>
            <a:r>
              <a:rPr lang="en-CA" dirty="0">
                <a:solidFill>
                  <a:schemeClr val="tx1"/>
                </a:solidFill>
              </a:rPr>
              <a:t>the recruitment, transportation, transferring, receiving, holding, concealing, harbouring, or exercising control, direction or influence over that person, for the purpose of exploitation, generally for sexual exploitation or forced labour.</a:t>
            </a:r>
          </a:p>
          <a:p>
            <a:pPr>
              <a:spcBef>
                <a:spcPct val="0"/>
              </a:spcBef>
              <a:spcAft>
                <a:spcPts val="900"/>
              </a:spcAft>
              <a:buClrTx/>
              <a:buSzPct val="100000"/>
              <a:buFont typeface="Arial" panose="020B0604020202020204" pitchFamily="34" charset="0"/>
              <a:buChar char="•"/>
            </a:pPr>
            <a:r>
              <a:rPr lang="en-US" dirty="0" smtClean="0">
                <a:solidFill>
                  <a:schemeClr val="tx1"/>
                </a:solidFill>
              </a:rPr>
              <a:t>Canada </a:t>
            </a:r>
            <a:r>
              <a:rPr lang="en-US" dirty="0">
                <a:solidFill>
                  <a:schemeClr val="tx1"/>
                </a:solidFill>
              </a:rPr>
              <a:t>has been identified as a source, destination, and transit country for victims of human trafficking for the purpose of sexual exploitation and forced </a:t>
            </a:r>
            <a:r>
              <a:rPr lang="en-US" dirty="0" err="1">
                <a:solidFill>
                  <a:schemeClr val="tx1"/>
                </a:solidFill>
              </a:rPr>
              <a:t>labour</a:t>
            </a:r>
            <a:r>
              <a:rPr lang="en-US" dirty="0">
                <a:solidFill>
                  <a:schemeClr val="tx1"/>
                </a:solidFill>
              </a:rPr>
              <a:t>. </a:t>
            </a:r>
          </a:p>
          <a:p>
            <a:pPr>
              <a:spcBef>
                <a:spcPct val="0"/>
              </a:spcBef>
              <a:spcAft>
                <a:spcPts val="900"/>
              </a:spcAft>
              <a:buClrTx/>
              <a:buSzPct val="100000"/>
              <a:buFont typeface="Arial" panose="020B0604020202020204" pitchFamily="34" charset="0"/>
              <a:buChar char="•"/>
            </a:pPr>
            <a:r>
              <a:rPr lang="en-US" dirty="0" smtClean="0">
                <a:solidFill>
                  <a:schemeClr val="tx1"/>
                </a:solidFill>
              </a:rPr>
              <a:t>Canada’s </a:t>
            </a:r>
            <a:r>
              <a:rPr lang="en-US" dirty="0">
                <a:solidFill>
                  <a:schemeClr val="tx1"/>
                </a:solidFill>
              </a:rPr>
              <a:t>criminal laws prohibit trafficking in persons for any exploitative purpose, regardless of whether it occurs within Canada or involves bringing persons into Canada</a:t>
            </a:r>
            <a:r>
              <a:rPr lang="en-US" dirty="0" smtClean="0">
                <a:solidFill>
                  <a:schemeClr val="tx1"/>
                </a:solidFill>
              </a:rPr>
              <a:t>.</a:t>
            </a:r>
          </a:p>
          <a:p>
            <a:pPr lvl="1">
              <a:spcBef>
                <a:spcPct val="0"/>
              </a:spcBef>
              <a:spcAft>
                <a:spcPts val="900"/>
              </a:spcAft>
              <a:buClrTx/>
              <a:buSzPct val="100000"/>
              <a:buFont typeface="Arial" panose="020B0604020202020204" pitchFamily="34" charset="0"/>
              <a:buChar char="•"/>
            </a:pPr>
            <a:r>
              <a:rPr lang="en-CA" sz="1600" dirty="0">
                <a:ea typeface="+mn-ea"/>
              </a:rPr>
              <a:t>Canada’s </a:t>
            </a:r>
            <a:r>
              <a:rPr lang="en-CA" sz="1600" i="1" dirty="0">
                <a:ea typeface="+mn-ea"/>
              </a:rPr>
              <a:t>Criminal Code</a:t>
            </a:r>
            <a:r>
              <a:rPr lang="en-CA" sz="1600" dirty="0">
                <a:ea typeface="+mn-ea"/>
              </a:rPr>
              <a:t> and the </a:t>
            </a:r>
            <a:r>
              <a:rPr lang="en-US" sz="1600" i="1" dirty="0"/>
              <a:t>Immigration and Protection of Refugees Act</a:t>
            </a:r>
            <a:r>
              <a:rPr lang="en-US" sz="1600" dirty="0"/>
              <a:t> contain specific human trafficking offences that are punishable by maximum penalties as high as life imprisonment</a:t>
            </a:r>
            <a:r>
              <a:rPr lang="en-US" sz="1600" dirty="0" smtClean="0"/>
              <a:t>.</a:t>
            </a:r>
            <a:endParaRPr lang="en-US" sz="1600" dirty="0"/>
          </a:p>
          <a:p>
            <a:pPr marL="285750" lvl="1" indent="-285750">
              <a:spcBef>
                <a:spcPct val="0"/>
              </a:spcBef>
              <a:spcAft>
                <a:spcPts val="900"/>
              </a:spcAft>
              <a:buClrTx/>
              <a:buSzPct val="100000"/>
              <a:buFont typeface="Arial" panose="020B0604020202020204" pitchFamily="34" charset="0"/>
              <a:buChar char="•"/>
            </a:pPr>
            <a:r>
              <a:rPr lang="en-US" altLang="en-US" dirty="0"/>
              <a:t>Canada was one of the first countries to ratify the </a:t>
            </a:r>
            <a:r>
              <a:rPr lang="en-US" altLang="en-US" i="1" dirty="0"/>
              <a:t>United Nations Protocol to Prevent, Suppress and Punish Trafficking in Persons, especially Women and Children,</a:t>
            </a:r>
            <a:r>
              <a:rPr lang="en-US" altLang="en-US" dirty="0"/>
              <a:t> in </a:t>
            </a:r>
            <a:r>
              <a:rPr lang="en-US" altLang="en-US" dirty="0" smtClean="0"/>
              <a:t>2002.</a:t>
            </a:r>
            <a:endParaRPr lang="en-US" altLang="en-US" dirty="0"/>
          </a:p>
          <a:p>
            <a:pPr>
              <a:spcBef>
                <a:spcPct val="0"/>
              </a:spcBef>
              <a:spcAft>
                <a:spcPts val="900"/>
              </a:spcAft>
            </a:pPr>
            <a:endParaRPr lang="en-CA" altLang="en-US" sz="1200" dirty="0"/>
          </a:p>
          <a:p>
            <a:pPr>
              <a:spcBef>
                <a:spcPct val="0"/>
              </a:spcBef>
              <a:spcAft>
                <a:spcPts val="900"/>
              </a:spcAft>
            </a:pPr>
            <a:endParaRPr lang="en-CA" altLang="en-US" sz="1200" dirty="0"/>
          </a:p>
        </p:txBody>
      </p:sp>
      <p:sp>
        <p:nvSpPr>
          <p:cNvPr id="21508" name="Slide Number Placeholder 3"/>
          <p:cNvSpPr>
            <a:spLocks noGrp="1"/>
          </p:cNvSpPr>
          <p:nvPr>
            <p:ph type="sldNum" sz="quarter" idx="10"/>
          </p:nvPr>
        </p:nvSpPr>
        <p:spPr>
          <a:noFill/>
        </p:spPr>
        <p:txBody>
          <a:bodyPr/>
          <a:lstStyle>
            <a:lvl1pPr>
              <a:spcBef>
                <a:spcPct val="35000"/>
              </a:spcBef>
              <a:buClr>
                <a:srgbClr val="B91F0F"/>
              </a:buClr>
              <a:buSzPct val="85000"/>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1pPr>
            <a:lvl2pPr marL="557213" indent="-214313">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857250" indent="-171450">
              <a:spcBef>
                <a:spcPct val="35000"/>
              </a:spcBef>
              <a:buClr>
                <a:srgbClr val="B91F0F"/>
              </a:buClr>
              <a:buSzPct val="70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200150" indent="-171450">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1543050" indent="-171450">
              <a:spcBef>
                <a:spcPct val="20000"/>
              </a:spcBef>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4B5CDB76-4079-42F3-904E-E715CA995614}" type="slidenum">
              <a:rPr lang="en-US" altLang="en-US" smtClean="0">
                <a:solidFill>
                  <a:srgbClr val="777777"/>
                </a:solidFill>
              </a:rPr>
              <a:pPr>
                <a:spcBef>
                  <a:spcPct val="0"/>
                </a:spcBef>
                <a:buClrTx/>
                <a:buSzTx/>
                <a:buFontTx/>
                <a:buNone/>
              </a:pPr>
              <a:t>3</a:t>
            </a:fld>
            <a:endParaRPr lang="en-US" altLang="en-US" smtClean="0">
              <a:solidFill>
                <a:srgbClr val="777777"/>
              </a:solidFill>
            </a:endParaRPr>
          </a:p>
        </p:txBody>
      </p:sp>
      <p:sp>
        <p:nvSpPr>
          <p:cNvPr id="21509" name="Rectangle 6"/>
          <p:cNvSpPr>
            <a:spLocks noChangeArrowheads="1"/>
          </p:cNvSpPr>
          <p:nvPr/>
        </p:nvSpPr>
        <p:spPr bwMode="auto">
          <a:xfrm>
            <a:off x="2087166" y="4670822"/>
            <a:ext cx="4267200" cy="1032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742950" indent="-285750">
              <a:spcBef>
                <a:spcPct val="35000"/>
              </a:spcBef>
              <a:buClr>
                <a:srgbClr val="B91F0F"/>
              </a:buClr>
              <a:buSzPct val="85000"/>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1pPr>
            <a:lvl2pPr marL="742950" indent="-285750">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35000"/>
              </a:spcBef>
              <a:buClr>
                <a:srgbClr val="B91F0F"/>
              </a:buClr>
              <a:buSzPct val="70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tx1"/>
              </a:buClr>
              <a:buSzTx/>
              <a:buFont typeface="Arial" panose="020B0604020202020204" pitchFamily="34" charset="0"/>
              <a:buChar char="­"/>
            </a:pPr>
            <a:endParaRPr lang="en-US" altLang="en-US" sz="1350">
              <a:solidFill>
                <a:schemeClr val="tx1"/>
              </a:solidFill>
            </a:endParaRPr>
          </a:p>
        </p:txBody>
      </p:sp>
    </p:spTree>
    <p:extLst>
      <p:ext uri="{BB962C8B-B14F-4D97-AF65-F5344CB8AC3E}">
        <p14:creationId xmlns:p14="http://schemas.microsoft.com/office/powerpoint/2010/main" val="83755386"/>
      </p:ext>
    </p:extLst>
  </p:cSld>
  <p:clrMapOvr>
    <a:masterClrMapping/>
  </p:clrMapOvr>
  <p:transition spd="med"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Landscape of Human Trafficking in Canada</a:t>
            </a:r>
            <a:endParaRPr lang="en-US" dirty="0"/>
          </a:p>
        </p:txBody>
      </p:sp>
      <p:sp>
        <p:nvSpPr>
          <p:cNvPr id="3" name="Content Placeholder 2"/>
          <p:cNvSpPr>
            <a:spLocks noGrp="1"/>
          </p:cNvSpPr>
          <p:nvPr>
            <p:ph idx="1"/>
          </p:nvPr>
        </p:nvSpPr>
        <p:spPr>
          <a:xfrm>
            <a:off x="466725" y="1362385"/>
            <a:ext cx="7848600" cy="5098740"/>
          </a:xfrm>
        </p:spPr>
        <p:txBody>
          <a:bodyPr/>
          <a:lstStyle/>
          <a:p>
            <a:pPr>
              <a:spcBef>
                <a:spcPts val="0"/>
              </a:spcBef>
              <a:spcAft>
                <a:spcPts val="0"/>
              </a:spcAft>
              <a:buClrTx/>
              <a:buFont typeface="Arial" panose="020B0604020202020204" pitchFamily="34" charset="0"/>
              <a:buChar char="•"/>
              <a:defRPr/>
            </a:pPr>
            <a:r>
              <a:rPr lang="en-US" dirty="0" smtClean="0"/>
              <a:t>HT </a:t>
            </a:r>
            <a:r>
              <a:rPr lang="en-US" dirty="0"/>
              <a:t>is a complex crime facilitated by many factors. </a:t>
            </a:r>
            <a:r>
              <a:rPr lang="en-US" dirty="0" smtClean="0">
                <a:solidFill>
                  <a:schemeClr val="tx1"/>
                </a:solidFill>
              </a:rPr>
              <a:t>The s</a:t>
            </a:r>
            <a:r>
              <a:rPr lang="en-CA" dirty="0">
                <a:solidFill>
                  <a:schemeClr val="tx1"/>
                </a:solidFill>
              </a:rPr>
              <a:t>cope of </a:t>
            </a:r>
            <a:r>
              <a:rPr lang="en-CA" dirty="0" smtClean="0">
                <a:solidFill>
                  <a:schemeClr val="tx1"/>
                </a:solidFill>
              </a:rPr>
              <a:t>HT in </a:t>
            </a:r>
            <a:r>
              <a:rPr lang="en-CA" dirty="0">
                <a:solidFill>
                  <a:schemeClr val="tx1"/>
                </a:solidFill>
              </a:rPr>
              <a:t>Canada is difficult to </a:t>
            </a:r>
            <a:r>
              <a:rPr lang="en-CA" dirty="0" smtClean="0">
                <a:solidFill>
                  <a:schemeClr val="tx1"/>
                </a:solidFill>
              </a:rPr>
              <a:t>determine </a:t>
            </a:r>
            <a:r>
              <a:rPr lang="en-CA" dirty="0">
                <a:solidFill>
                  <a:schemeClr val="tx1"/>
                </a:solidFill>
              </a:rPr>
              <a:t>due to the:</a:t>
            </a:r>
          </a:p>
          <a:p>
            <a:pPr lvl="1">
              <a:spcBef>
                <a:spcPts val="0"/>
              </a:spcBef>
              <a:spcAft>
                <a:spcPts val="0"/>
              </a:spcAft>
              <a:buClrTx/>
              <a:buFont typeface="Arial" panose="020B0604020202020204" pitchFamily="34" charset="0"/>
              <a:buChar char="•"/>
              <a:defRPr/>
            </a:pPr>
            <a:r>
              <a:rPr lang="en-CA" sz="1600" dirty="0"/>
              <a:t>Hidden nature of the crime</a:t>
            </a:r>
          </a:p>
          <a:p>
            <a:pPr lvl="1">
              <a:spcBef>
                <a:spcPts val="0"/>
              </a:spcBef>
              <a:spcAft>
                <a:spcPts val="0"/>
              </a:spcAft>
              <a:buClrTx/>
              <a:buFont typeface="Arial" panose="020B0604020202020204" pitchFamily="34" charset="0"/>
              <a:buChar char="•"/>
              <a:defRPr/>
            </a:pPr>
            <a:r>
              <a:rPr lang="en-CA" sz="1600" dirty="0"/>
              <a:t>Victims’ reluctance to report crimes to authorities</a:t>
            </a:r>
          </a:p>
          <a:p>
            <a:pPr lvl="1">
              <a:spcBef>
                <a:spcPts val="0"/>
              </a:spcBef>
              <a:spcAft>
                <a:spcPts val="1200"/>
              </a:spcAft>
              <a:buClrTx/>
              <a:buFont typeface="Arial" panose="020B0604020202020204" pitchFamily="34" charset="0"/>
              <a:buChar char="•"/>
              <a:defRPr/>
            </a:pPr>
            <a:r>
              <a:rPr lang="en-CA" sz="1600" dirty="0"/>
              <a:t>Difficulties in identifying </a:t>
            </a:r>
            <a:r>
              <a:rPr lang="en-CA" sz="1600" dirty="0" smtClean="0"/>
              <a:t>victims</a:t>
            </a:r>
            <a:endParaRPr lang="en-US" sz="2400" dirty="0" smtClean="0"/>
          </a:p>
          <a:p>
            <a:pPr eaLnBrk="1" fontAlgn="auto" hangingPunct="1">
              <a:spcBef>
                <a:spcPts val="0"/>
              </a:spcBef>
              <a:spcAft>
                <a:spcPts val="900"/>
              </a:spcAft>
              <a:buClrTx/>
              <a:buSzPct val="90000"/>
              <a:buFont typeface="Arial" panose="020B0604020202020204" pitchFamily="34" charset="0"/>
              <a:buChar char="•"/>
              <a:defRPr/>
            </a:pPr>
            <a:r>
              <a:rPr lang="en-US" altLang="en-US" dirty="0" smtClean="0"/>
              <a:t>HT occurs all across the country yet </a:t>
            </a:r>
            <a:r>
              <a:rPr lang="en-CA" dirty="0" smtClean="0"/>
              <a:t>tends to happen in </a:t>
            </a:r>
            <a:r>
              <a:rPr lang="en-CA" dirty="0"/>
              <a:t>urban centres, notably Toronto, Ottawa, Montréal, and Halifax, with over 2/3 of reported incidences </a:t>
            </a:r>
            <a:r>
              <a:rPr lang="en-CA" dirty="0" smtClean="0"/>
              <a:t>(</a:t>
            </a:r>
            <a:r>
              <a:rPr lang="en-US" altLang="en-US" dirty="0"/>
              <a:t>b</a:t>
            </a:r>
            <a:r>
              <a:rPr lang="en-CA" dirty="0" err="1"/>
              <a:t>etween</a:t>
            </a:r>
            <a:r>
              <a:rPr lang="en-CA" dirty="0"/>
              <a:t> 2009-2019) in Ontario.</a:t>
            </a:r>
            <a:endParaRPr lang="en-US" dirty="0"/>
          </a:p>
          <a:p>
            <a:pPr eaLnBrk="1" fontAlgn="auto" hangingPunct="1">
              <a:spcBef>
                <a:spcPts val="0"/>
              </a:spcBef>
              <a:spcAft>
                <a:spcPts val="0"/>
              </a:spcAft>
              <a:buClrTx/>
              <a:buSzPct val="90000"/>
              <a:buFont typeface="Arial" panose="020B0604020202020204" pitchFamily="34" charset="0"/>
              <a:buChar char="•"/>
              <a:defRPr/>
            </a:pPr>
            <a:r>
              <a:rPr lang="en-US" dirty="0" smtClean="0">
                <a:solidFill>
                  <a:schemeClr val="tx1"/>
                </a:solidFill>
              </a:rPr>
              <a:t>Sexual exploitation and forced </a:t>
            </a:r>
            <a:r>
              <a:rPr lang="en-US" dirty="0" err="1" smtClean="0">
                <a:solidFill>
                  <a:schemeClr val="tx1"/>
                </a:solidFill>
              </a:rPr>
              <a:t>labour</a:t>
            </a:r>
            <a:r>
              <a:rPr lang="en-US" dirty="0" smtClean="0">
                <a:solidFill>
                  <a:schemeClr val="tx1"/>
                </a:solidFill>
              </a:rPr>
              <a:t> are two forms of HT in Canada.</a:t>
            </a:r>
          </a:p>
          <a:p>
            <a:pPr marL="583406" lvl="1" indent="-285750" eaLnBrk="1" fontAlgn="auto" hangingPunct="1">
              <a:spcBef>
                <a:spcPts val="0"/>
              </a:spcBef>
              <a:spcAft>
                <a:spcPts val="0"/>
              </a:spcAft>
              <a:buClrTx/>
              <a:buSzTx/>
              <a:buFont typeface="Arial" panose="020B0604020202020204" pitchFamily="34" charset="0"/>
              <a:buChar char="•"/>
              <a:defRPr/>
            </a:pPr>
            <a:r>
              <a:rPr lang="en-US" sz="1600" dirty="0"/>
              <a:t>Victims often work and live in horrific conditions and suffer ongoing pervasive human rights abuses and trauma due to physical, sexual, financial, </a:t>
            </a:r>
            <a:r>
              <a:rPr lang="en-US" sz="1600" dirty="0" smtClean="0"/>
              <a:t>and psychological </a:t>
            </a:r>
            <a:r>
              <a:rPr lang="en-US" sz="1600" dirty="0"/>
              <a:t>and emotional abuse.</a:t>
            </a:r>
          </a:p>
          <a:p>
            <a:pPr marL="583406" lvl="1" indent="-285750" eaLnBrk="1" fontAlgn="auto" hangingPunct="1">
              <a:spcBef>
                <a:spcPts val="0"/>
              </a:spcBef>
              <a:spcAft>
                <a:spcPts val="0"/>
              </a:spcAft>
              <a:buClrTx/>
              <a:buSzTx/>
              <a:buFont typeface="Arial" panose="020B0604020202020204" pitchFamily="34" charset="0"/>
              <a:buChar char="•"/>
              <a:defRPr/>
            </a:pPr>
            <a:r>
              <a:rPr lang="en-US" sz="1600" dirty="0" smtClean="0"/>
              <a:t>The </a:t>
            </a:r>
            <a:r>
              <a:rPr lang="en-US" sz="1600" dirty="0"/>
              <a:t>majority of identified domestic cases of HT involve sexual exploitation of young female Canadians</a:t>
            </a:r>
            <a:r>
              <a:rPr lang="en-US" sz="1600" dirty="0" smtClean="0"/>
              <a:t>. </a:t>
            </a:r>
            <a:endParaRPr lang="en-US" sz="1600" dirty="0"/>
          </a:p>
          <a:p>
            <a:pPr marL="583406" lvl="1" indent="-285750" eaLnBrk="1" fontAlgn="auto" hangingPunct="1">
              <a:spcBef>
                <a:spcPts val="0"/>
              </a:spcBef>
              <a:spcAft>
                <a:spcPts val="0"/>
              </a:spcAft>
              <a:buClrTx/>
              <a:buSzTx/>
              <a:buFont typeface="Arial" panose="020B0604020202020204" pitchFamily="34" charset="0"/>
              <a:buChar char="•"/>
              <a:defRPr/>
            </a:pPr>
            <a:r>
              <a:rPr lang="en-CA" sz="1600" dirty="0"/>
              <a:t>Forced labour, also known as labour trafficking, is increasingly being reported, with both men and women at risk. In Canada, most cases of forced labour are more likely to involve foreign nationals.</a:t>
            </a:r>
            <a:r>
              <a:rPr lang="en-CA" altLang="en-US" sz="1600" dirty="0"/>
              <a:t> </a:t>
            </a:r>
            <a:endParaRPr lang="en-CA" altLang="en-US" sz="1600" dirty="0" smtClean="0"/>
          </a:p>
          <a:p>
            <a:pPr marL="583406" lvl="1" indent="-285750" eaLnBrk="1" fontAlgn="auto" hangingPunct="1">
              <a:spcBef>
                <a:spcPts val="0"/>
              </a:spcBef>
              <a:spcAft>
                <a:spcPts val="0"/>
              </a:spcAft>
              <a:buClrTx/>
              <a:buSzTx/>
              <a:buFont typeface="Arial" panose="020B0604020202020204" pitchFamily="34" charset="0"/>
              <a:buChar char="•"/>
              <a:defRPr/>
            </a:pPr>
            <a:endParaRPr lang="en-CA" altLang="en-US" sz="1600" dirty="0"/>
          </a:p>
          <a:p>
            <a:pPr marL="511969" lvl="1" indent="-214313" eaLnBrk="1" fontAlgn="auto" hangingPunct="1">
              <a:spcBef>
                <a:spcPts val="0"/>
              </a:spcBef>
              <a:spcAft>
                <a:spcPts val="0"/>
              </a:spcAft>
              <a:buClrTx/>
              <a:buSzTx/>
              <a:buFont typeface="Arial" panose="020B0604020202020204" pitchFamily="34" charset="0"/>
              <a:buChar char="•"/>
              <a:defRPr/>
            </a:pPr>
            <a:endParaRPr lang="en-US" sz="1200" dirty="0"/>
          </a:p>
          <a:p>
            <a:pPr marL="214313" indent="-214313" eaLnBrk="1" fontAlgn="auto" hangingPunct="1">
              <a:spcBef>
                <a:spcPts val="0"/>
              </a:spcBef>
              <a:spcAft>
                <a:spcPts val="0"/>
              </a:spcAft>
              <a:buClrTx/>
              <a:buSzTx/>
              <a:buFont typeface="Arial" panose="020B0604020202020204" pitchFamily="34" charset="0"/>
              <a:buChar char="•"/>
              <a:defRPr/>
            </a:pPr>
            <a:endParaRPr lang="en-US"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a:defRPr/>
            </a:pPr>
            <a:fld id="{0A062EC9-C03C-4B86-A064-1EA332F40BCF}" type="slidenum">
              <a:rPr lang="en-US">
                <a:latin typeface="Arial"/>
                <a:cs typeface="Arial"/>
              </a:rPr>
              <a:pPr>
                <a:defRPr/>
              </a:pPr>
              <a:t>4</a:t>
            </a:fld>
            <a:endParaRPr lang="en-US" dirty="0">
              <a:latin typeface="Arial"/>
              <a:cs typeface="Arial"/>
            </a:endParaRPr>
          </a:p>
        </p:txBody>
      </p:sp>
    </p:spTree>
    <p:extLst>
      <p:ext uri="{BB962C8B-B14F-4D97-AF65-F5344CB8AC3E}">
        <p14:creationId xmlns:p14="http://schemas.microsoft.com/office/powerpoint/2010/main" val="498138012"/>
      </p:ext>
    </p:extLst>
  </p:cSld>
  <p:clrMapOvr>
    <a:masterClrMapping/>
  </p:clrMapOvr>
  <p:transition spd="med"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Landscape of Human Trafficking, Continued</a:t>
            </a:r>
            <a:endParaRPr lang="en-US" dirty="0"/>
          </a:p>
        </p:txBody>
      </p:sp>
      <p:sp>
        <p:nvSpPr>
          <p:cNvPr id="3" name="Content Placeholder 2"/>
          <p:cNvSpPr>
            <a:spLocks noGrp="1"/>
          </p:cNvSpPr>
          <p:nvPr>
            <p:ph idx="1"/>
          </p:nvPr>
        </p:nvSpPr>
        <p:spPr>
          <a:xfrm>
            <a:off x="381000" y="1295400"/>
            <a:ext cx="8124825" cy="5424488"/>
          </a:xfrm>
        </p:spPr>
        <p:txBody>
          <a:bodyPr/>
          <a:lstStyle/>
          <a:p>
            <a:pPr>
              <a:spcBef>
                <a:spcPts val="0"/>
              </a:spcBef>
              <a:spcAft>
                <a:spcPts val="450"/>
              </a:spcAft>
              <a:buClrTx/>
              <a:buSzPct val="100000"/>
              <a:buFont typeface="Arial" panose="020B0604020202020204" pitchFamily="34" charset="0"/>
              <a:buChar char="•"/>
              <a:defRPr/>
            </a:pPr>
            <a:r>
              <a:rPr lang="en-US" sz="1700" dirty="0"/>
              <a:t>According to Statistic Canada’s </a:t>
            </a:r>
            <a:r>
              <a:rPr lang="en-US" sz="1700" i="1" dirty="0"/>
              <a:t>Trafficking in Persons in Canada, 2018 </a:t>
            </a:r>
            <a:r>
              <a:rPr lang="en-US" sz="1700" i="1" dirty="0" err="1"/>
              <a:t>Juristat</a:t>
            </a:r>
            <a:r>
              <a:rPr lang="en-US" sz="1700" dirty="0"/>
              <a:t>:</a:t>
            </a:r>
          </a:p>
          <a:p>
            <a:pPr lvl="1">
              <a:spcBef>
                <a:spcPts val="0"/>
              </a:spcBef>
              <a:spcAft>
                <a:spcPts val="450"/>
              </a:spcAft>
              <a:buClrTx/>
              <a:buSzPct val="100000"/>
              <a:buFont typeface="Arial" panose="020B0604020202020204" pitchFamily="34" charset="0"/>
              <a:buChar char="•"/>
              <a:defRPr/>
            </a:pPr>
            <a:r>
              <a:rPr lang="en-US" sz="1500" b="1" dirty="0"/>
              <a:t>97% </a:t>
            </a:r>
            <a:r>
              <a:rPr lang="en-US" sz="1500" dirty="0"/>
              <a:t>of human trafficking victims between 2009 and 2018 were women.</a:t>
            </a:r>
          </a:p>
          <a:p>
            <a:pPr lvl="1">
              <a:spcBef>
                <a:spcPts val="0"/>
              </a:spcBef>
              <a:spcAft>
                <a:spcPts val="450"/>
              </a:spcAft>
              <a:buClrTx/>
              <a:buSzPct val="100000"/>
              <a:buFont typeface="Arial" panose="020B0604020202020204" pitchFamily="34" charset="0"/>
              <a:buChar char="•"/>
              <a:defRPr/>
            </a:pPr>
            <a:r>
              <a:rPr lang="en-US" sz="1500" b="1" dirty="0"/>
              <a:t>81% </a:t>
            </a:r>
            <a:r>
              <a:rPr lang="en-US" sz="1500" dirty="0"/>
              <a:t>of</a:t>
            </a:r>
            <a:r>
              <a:rPr lang="en-US" sz="1500" b="1" dirty="0"/>
              <a:t> </a:t>
            </a:r>
            <a:r>
              <a:rPr lang="en-US" sz="1500" dirty="0"/>
              <a:t>persons accused of human trafficking since 2009 have been men.</a:t>
            </a:r>
            <a:endParaRPr lang="en-US" sz="1500" b="1" dirty="0"/>
          </a:p>
          <a:p>
            <a:pPr lvl="1">
              <a:spcBef>
                <a:spcPts val="0"/>
              </a:spcBef>
              <a:spcAft>
                <a:spcPts val="900"/>
              </a:spcAft>
              <a:buClrTx/>
              <a:buSzPct val="100000"/>
              <a:buFont typeface="Arial" panose="020B0604020202020204" pitchFamily="34" charset="0"/>
              <a:buChar char="•"/>
              <a:defRPr/>
            </a:pPr>
            <a:r>
              <a:rPr lang="en-US" sz="1500" b="1" dirty="0"/>
              <a:t>45%</a:t>
            </a:r>
            <a:r>
              <a:rPr lang="en-US" sz="1500" dirty="0"/>
              <a:t> of police-reported trafficking victims were between the ages of 18 and </a:t>
            </a:r>
            <a:r>
              <a:rPr lang="en-US" sz="1500" dirty="0" smtClean="0"/>
              <a:t>24.</a:t>
            </a:r>
          </a:p>
          <a:p>
            <a:pPr>
              <a:spcBef>
                <a:spcPts val="0"/>
              </a:spcBef>
              <a:spcAft>
                <a:spcPts val="900"/>
              </a:spcAft>
              <a:buClrTx/>
              <a:buSzPct val="100000"/>
              <a:buFont typeface="Arial" panose="020B0604020202020204" pitchFamily="34" charset="0"/>
              <a:buChar char="•"/>
              <a:defRPr/>
            </a:pPr>
            <a:r>
              <a:rPr lang="en-US" sz="1700" dirty="0" smtClean="0"/>
              <a:t>Youth, and in particular those who are LGBTQ2+ and/or homeless, tend </a:t>
            </a:r>
            <a:r>
              <a:rPr lang="en-US" sz="1700" dirty="0"/>
              <a:t>to </a:t>
            </a:r>
            <a:r>
              <a:rPr lang="en-US" sz="1700" dirty="0" smtClean="0"/>
              <a:t>be </a:t>
            </a:r>
            <a:r>
              <a:rPr lang="en-US" sz="1700" dirty="0"/>
              <a:t>more at risk of sexual </a:t>
            </a:r>
            <a:r>
              <a:rPr lang="en-US" sz="1700" dirty="0" smtClean="0"/>
              <a:t>exploitation:</a:t>
            </a:r>
          </a:p>
          <a:p>
            <a:pPr lvl="1">
              <a:spcBef>
                <a:spcPts val="0"/>
              </a:spcBef>
              <a:spcAft>
                <a:spcPts val="900"/>
              </a:spcAft>
              <a:buClrTx/>
              <a:buSzPct val="100000"/>
              <a:buFont typeface="Arial" panose="020B0604020202020204" pitchFamily="34" charset="0"/>
              <a:buChar char="•"/>
              <a:defRPr/>
            </a:pPr>
            <a:r>
              <a:rPr lang="en-US" sz="1500" dirty="0" smtClean="0"/>
              <a:t>About </a:t>
            </a:r>
            <a:r>
              <a:rPr lang="en-US" sz="1500" dirty="0"/>
              <a:t>half (45%) of all victims of police-reported human trafficking were between the ages of 18 and </a:t>
            </a:r>
            <a:r>
              <a:rPr lang="en-US" sz="1500" dirty="0" smtClean="0"/>
              <a:t>24, with nearly </a:t>
            </a:r>
            <a:r>
              <a:rPr lang="en-US" sz="1500" dirty="0"/>
              <a:t>three in ten victims (28</a:t>
            </a:r>
            <a:r>
              <a:rPr lang="en-US" sz="1500" dirty="0" smtClean="0"/>
              <a:t>%) </a:t>
            </a:r>
            <a:r>
              <a:rPr lang="en-US" sz="1500" dirty="0"/>
              <a:t>under the </a:t>
            </a:r>
            <a:r>
              <a:rPr lang="en-US" sz="1500" dirty="0" smtClean="0"/>
              <a:t>age </a:t>
            </a:r>
            <a:r>
              <a:rPr lang="en-US" sz="1500" dirty="0"/>
              <a:t>of 18</a:t>
            </a:r>
            <a:r>
              <a:rPr lang="en-US" sz="1500" dirty="0" smtClean="0"/>
              <a:t>.</a:t>
            </a:r>
          </a:p>
          <a:p>
            <a:pPr lvl="1">
              <a:spcBef>
                <a:spcPts val="0"/>
              </a:spcBef>
              <a:spcAft>
                <a:spcPts val="900"/>
              </a:spcAft>
              <a:buClrTx/>
              <a:buSzPct val="100000"/>
              <a:buFont typeface="Arial" panose="020B0604020202020204" pitchFamily="34" charset="0"/>
              <a:buChar char="•"/>
              <a:defRPr/>
            </a:pPr>
            <a:r>
              <a:rPr lang="en-US" sz="1500" dirty="0"/>
              <a:t>When faced with fewer resources, employment opportunities, or social supports, LGBTQ2+ </a:t>
            </a:r>
            <a:r>
              <a:rPr lang="en-US" sz="1500" dirty="0" smtClean="0"/>
              <a:t>and/or </a:t>
            </a:r>
            <a:r>
              <a:rPr lang="en-US" sz="1500" dirty="0"/>
              <a:t>homeless youth must find ways to meet their basic </a:t>
            </a:r>
            <a:r>
              <a:rPr lang="en-US" sz="1500" dirty="0" smtClean="0"/>
              <a:t>needs. Traffickers </a:t>
            </a:r>
            <a:r>
              <a:rPr lang="en-US" sz="1500" dirty="0"/>
              <a:t>may exploit these vulnerabilities and compel youth into being trafficked.</a:t>
            </a:r>
          </a:p>
          <a:p>
            <a:pPr lvl="1">
              <a:spcBef>
                <a:spcPts val="0"/>
              </a:spcBef>
              <a:spcAft>
                <a:spcPts val="900"/>
              </a:spcAft>
              <a:buClrTx/>
              <a:buSzPct val="100000"/>
              <a:buFont typeface="Arial" panose="020B0604020202020204" pitchFamily="34" charset="0"/>
              <a:buChar char="•"/>
              <a:defRPr/>
            </a:pPr>
            <a:r>
              <a:rPr lang="en-US" sz="1500" dirty="0" smtClean="0"/>
              <a:t>LGBTQ2+ </a:t>
            </a:r>
            <a:r>
              <a:rPr lang="en-US" sz="1500" dirty="0"/>
              <a:t>youth face higher rates of discrimination, </a:t>
            </a:r>
            <a:r>
              <a:rPr lang="en-US" sz="1500" dirty="0" smtClean="0"/>
              <a:t>violence, </a:t>
            </a:r>
            <a:r>
              <a:rPr lang="en-US" sz="1500" dirty="0"/>
              <a:t>and economic instability than their non </a:t>
            </a:r>
            <a:r>
              <a:rPr lang="en-US" sz="1500" dirty="0" smtClean="0"/>
              <a:t>LGBTQ2+ peers. </a:t>
            </a:r>
          </a:p>
          <a:p>
            <a:pPr marL="292100" lvl="1" indent="-292100">
              <a:spcBef>
                <a:spcPts val="0"/>
              </a:spcBef>
              <a:spcAft>
                <a:spcPts val="1200"/>
              </a:spcAft>
              <a:buClrTx/>
              <a:buSzPct val="100000"/>
              <a:buFont typeface="Arial" panose="020B0604020202020204" pitchFamily="34" charset="0"/>
              <a:buChar char="•"/>
              <a:defRPr/>
            </a:pPr>
            <a:r>
              <a:rPr lang="en-US" altLang="en-US" sz="1700" dirty="0" smtClean="0">
                <a:solidFill>
                  <a:srgbClr val="000000"/>
                </a:solidFill>
                <a:ea typeface="+mn-ea"/>
              </a:rPr>
              <a:t>Anecdotally</a:t>
            </a:r>
            <a:r>
              <a:rPr lang="en-US" altLang="en-US" sz="1700" dirty="0">
                <a:solidFill>
                  <a:srgbClr val="000000"/>
                </a:solidFill>
                <a:ea typeface="+mn-ea"/>
              </a:rPr>
              <a:t>, Indigenous women and girls are </a:t>
            </a:r>
            <a:r>
              <a:rPr lang="en-US" altLang="en-US" sz="1700" dirty="0" smtClean="0">
                <a:solidFill>
                  <a:srgbClr val="000000"/>
                </a:solidFill>
                <a:ea typeface="+mn-ea"/>
              </a:rPr>
              <a:t>over-represented </a:t>
            </a:r>
            <a:r>
              <a:rPr lang="en-US" altLang="en-US" sz="1700" dirty="0">
                <a:solidFill>
                  <a:srgbClr val="000000"/>
                </a:solidFill>
                <a:ea typeface="+mn-ea"/>
              </a:rPr>
              <a:t>as victims of human trafficking and sexual exploitation in </a:t>
            </a:r>
            <a:r>
              <a:rPr lang="en-US" altLang="en-US" sz="1700" dirty="0" smtClean="0">
                <a:solidFill>
                  <a:srgbClr val="000000"/>
                </a:solidFill>
                <a:ea typeface="+mn-ea"/>
              </a:rPr>
              <a:t>Canada. Root causes include p</a:t>
            </a:r>
            <a:r>
              <a:rPr lang="en-US" altLang="en-US" sz="1700" dirty="0" smtClean="0"/>
              <a:t>overty, inter-generational trauma, race, </a:t>
            </a:r>
            <a:r>
              <a:rPr lang="en-US" altLang="en-US" sz="1700" dirty="0"/>
              <a:t>and gender-based </a:t>
            </a:r>
            <a:r>
              <a:rPr lang="en-US" altLang="en-US" sz="1700" dirty="0" smtClean="0"/>
              <a:t>violence. </a:t>
            </a:r>
            <a:endParaRPr lang="en-US" altLang="en-US" sz="1700" dirty="0" smtClean="0">
              <a:solidFill>
                <a:srgbClr val="000000"/>
              </a:solidFill>
              <a:ea typeface="+mn-ea"/>
            </a:endParaRPr>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5</a:t>
            </a:fld>
            <a:endParaRPr lang="en-US" dirty="0"/>
          </a:p>
        </p:txBody>
      </p:sp>
    </p:spTree>
    <p:extLst>
      <p:ext uri="{BB962C8B-B14F-4D97-AF65-F5344CB8AC3E}">
        <p14:creationId xmlns:p14="http://schemas.microsoft.com/office/powerpoint/2010/main" val="1249615652"/>
      </p:ext>
    </p:extLst>
  </p:cSld>
  <p:clrMapOvr>
    <a:masterClrMapping/>
  </p:clrMapOvr>
  <p:transition spd="med"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Canadian Human Trafficking Hotline </a:t>
            </a:r>
            <a:endParaRPr lang="en-US" altLang="en-US" dirty="0" smtClean="0">
              <a:solidFill>
                <a:srgbClr val="FF0000"/>
              </a:solidFill>
            </a:endParaRPr>
          </a:p>
        </p:txBody>
      </p:sp>
      <p:sp>
        <p:nvSpPr>
          <p:cNvPr id="40963" name="Slide Number Placeholder 3"/>
          <p:cNvSpPr>
            <a:spLocks noGrp="1"/>
          </p:cNvSpPr>
          <p:nvPr>
            <p:ph type="sldNum" sz="quarter" idx="10"/>
          </p:nvPr>
        </p:nvSpPr>
        <p:spPr>
          <a:noFill/>
        </p:spPr>
        <p:txBody>
          <a:bodyPr/>
          <a:lstStyle>
            <a:lvl1pPr>
              <a:spcBef>
                <a:spcPct val="35000"/>
              </a:spcBef>
              <a:buClr>
                <a:srgbClr val="B91F0F"/>
              </a:buClr>
              <a:buSzPct val="85000"/>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1pPr>
            <a:lvl2pPr marL="557213" indent="-214313">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857250" indent="-171450">
              <a:spcBef>
                <a:spcPct val="35000"/>
              </a:spcBef>
              <a:buClr>
                <a:srgbClr val="B91F0F"/>
              </a:buClr>
              <a:buSzPct val="70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200150" indent="-171450">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1543050" indent="-171450">
              <a:spcBef>
                <a:spcPct val="20000"/>
              </a:spcBef>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8D264F45-C259-478B-8A1C-9518FF11DF04}" type="slidenum">
              <a:rPr lang="en-US" altLang="en-US" smtClean="0">
                <a:solidFill>
                  <a:srgbClr val="777777"/>
                </a:solidFill>
              </a:rPr>
              <a:pPr>
                <a:spcBef>
                  <a:spcPct val="0"/>
                </a:spcBef>
                <a:buClrTx/>
                <a:buSzTx/>
                <a:buFontTx/>
                <a:buNone/>
              </a:pPr>
              <a:t>6</a:t>
            </a:fld>
            <a:endParaRPr lang="en-US" altLang="en-US" smtClean="0">
              <a:solidFill>
                <a:srgbClr val="777777"/>
              </a:solidFill>
            </a:endParaRPr>
          </a:p>
        </p:txBody>
      </p:sp>
      <p:sp>
        <p:nvSpPr>
          <p:cNvPr id="40964" name="Content Placeholder 2"/>
          <p:cNvSpPr>
            <a:spLocks noGrp="1"/>
          </p:cNvSpPr>
          <p:nvPr>
            <p:ph idx="1"/>
          </p:nvPr>
        </p:nvSpPr>
        <p:spPr>
          <a:xfrm>
            <a:off x="381000" y="1600200"/>
            <a:ext cx="7765026" cy="4495800"/>
          </a:xfrm>
        </p:spPr>
        <p:txBody>
          <a:bodyPr/>
          <a:lstStyle/>
          <a:p>
            <a:pPr>
              <a:spcBef>
                <a:spcPct val="20000"/>
              </a:spcBef>
              <a:spcAft>
                <a:spcPts val="900"/>
              </a:spcAft>
              <a:buClrTx/>
              <a:buSzPct val="100000"/>
              <a:buFont typeface="Arial" panose="020B0604020202020204" pitchFamily="34" charset="0"/>
              <a:buChar char="•"/>
            </a:pPr>
            <a:r>
              <a:rPr lang="en-US" altLang="en-US" dirty="0"/>
              <a:t>The Canadian Centre to End Human Trafficking launched the </a:t>
            </a:r>
            <a:r>
              <a:rPr lang="en-US" altLang="en-US" b="1" dirty="0"/>
              <a:t>Canadian Human Trafficking Hotline </a:t>
            </a:r>
            <a:r>
              <a:rPr lang="en-US" altLang="en-US" dirty="0"/>
              <a:t>on May 29, 2019</a:t>
            </a:r>
          </a:p>
          <a:p>
            <a:pPr>
              <a:spcBef>
                <a:spcPct val="20000"/>
              </a:spcBef>
              <a:spcAft>
                <a:spcPts val="900"/>
              </a:spcAft>
              <a:buClrTx/>
              <a:buSzPct val="100000"/>
              <a:buFont typeface="Arial" panose="020B0604020202020204" pitchFamily="34" charset="0"/>
              <a:buChar char="•"/>
            </a:pPr>
            <a:r>
              <a:rPr lang="en-US" altLang="en-US" dirty="0"/>
              <a:t>Toll-free, 24/7, confidential service</a:t>
            </a:r>
          </a:p>
          <a:p>
            <a:pPr>
              <a:spcBef>
                <a:spcPct val="20000"/>
              </a:spcBef>
              <a:spcAft>
                <a:spcPts val="900"/>
              </a:spcAft>
              <a:buClrTx/>
              <a:buSzPct val="100000"/>
              <a:buFont typeface="Arial" panose="020B0604020202020204" pitchFamily="34" charset="0"/>
              <a:buChar char="•"/>
            </a:pPr>
            <a:r>
              <a:rPr lang="en-US" altLang="en-US" dirty="0"/>
              <a:t>Services available in over 200 languages, including </a:t>
            </a:r>
            <a:br>
              <a:rPr lang="en-US" altLang="en-US" dirty="0"/>
            </a:br>
            <a:r>
              <a:rPr lang="en-US" altLang="en-US" dirty="0"/>
              <a:t>Indigenous languages</a:t>
            </a:r>
          </a:p>
          <a:p>
            <a:pPr>
              <a:spcBef>
                <a:spcPct val="20000"/>
              </a:spcBef>
              <a:spcAft>
                <a:spcPts val="900"/>
              </a:spcAft>
              <a:buClrTx/>
              <a:buSzPct val="100000"/>
              <a:buFont typeface="Arial" panose="020B0604020202020204" pitchFamily="34" charset="0"/>
              <a:buChar char="•"/>
            </a:pPr>
            <a:r>
              <a:rPr lang="en-US" altLang="en-US" dirty="0"/>
              <a:t>Connects victims and survivors of human trafficking to </a:t>
            </a:r>
            <a:br>
              <a:rPr lang="en-US" altLang="en-US" dirty="0"/>
            </a:br>
            <a:r>
              <a:rPr lang="en-US" altLang="en-US" dirty="0"/>
              <a:t>law enforcement, emergency shelters, transition housing, </a:t>
            </a:r>
            <a:br>
              <a:rPr lang="en-US" altLang="en-US" dirty="0"/>
            </a:br>
            <a:r>
              <a:rPr lang="en-US" altLang="en-US" dirty="0"/>
              <a:t>long-term supports, counselors, and a range of other </a:t>
            </a:r>
            <a:br>
              <a:rPr lang="en-US" altLang="en-US" dirty="0"/>
            </a:br>
            <a:r>
              <a:rPr lang="en-US" altLang="en-US" dirty="0"/>
              <a:t>trauma-informed </a:t>
            </a:r>
            <a:r>
              <a:rPr lang="en-US" altLang="en-US" dirty="0" smtClean="0"/>
              <a:t>services</a:t>
            </a:r>
            <a:endParaRPr lang="en-US" altLang="en-US" dirty="0"/>
          </a:p>
          <a:p>
            <a:pPr>
              <a:spcBef>
                <a:spcPct val="20000"/>
              </a:spcBef>
              <a:spcAft>
                <a:spcPts val="900"/>
              </a:spcAft>
              <a:buClrTx/>
              <a:buSzPct val="100000"/>
              <a:buFont typeface="Arial" panose="020B0604020202020204" pitchFamily="34" charset="0"/>
              <a:buChar char="•"/>
            </a:pPr>
            <a:r>
              <a:rPr lang="en-US" altLang="en-US" dirty="0"/>
              <a:t>Visit the </a:t>
            </a:r>
            <a:r>
              <a:rPr lang="en-US" altLang="en-US" u="sng" dirty="0">
                <a:hlinkClick r:id="rId3"/>
              </a:rPr>
              <a:t>Canadian Human Trafficking Hotline website</a:t>
            </a:r>
            <a:r>
              <a:rPr lang="en-US" altLang="en-US" dirty="0"/>
              <a:t> to </a:t>
            </a:r>
            <a:br>
              <a:rPr lang="en-US" altLang="en-US" dirty="0"/>
            </a:br>
            <a:r>
              <a:rPr lang="en-US" altLang="en-US" dirty="0"/>
              <a:t>access a national directory of social services, education/</a:t>
            </a:r>
            <a:br>
              <a:rPr lang="en-US" altLang="en-US" dirty="0"/>
            </a:br>
            <a:r>
              <a:rPr lang="en-US" altLang="en-US" dirty="0"/>
              <a:t>awareness materials, as well as reports and research </a:t>
            </a:r>
            <a:r>
              <a:rPr lang="en-US" altLang="en-US" dirty="0" smtClean="0"/>
              <a:t>products</a:t>
            </a:r>
            <a:endParaRPr lang="en-US" altLang="en-US" dirty="0"/>
          </a:p>
          <a:p>
            <a:pPr marL="0" indent="0">
              <a:spcBef>
                <a:spcPct val="20000"/>
              </a:spcBef>
              <a:spcAft>
                <a:spcPts val="900"/>
              </a:spcAft>
              <a:buNone/>
            </a:pPr>
            <a:endParaRPr lang="en-US" altLang="en-US" sz="1200" dirty="0"/>
          </a:p>
          <a:p>
            <a:pPr>
              <a:spcBef>
                <a:spcPct val="20000"/>
              </a:spcBef>
              <a:spcAft>
                <a:spcPts val="900"/>
              </a:spcAft>
              <a:buFont typeface="Wingdings" panose="05000000000000000000" pitchFamily="2" charset="2"/>
              <a:buChar char="Ø"/>
            </a:pPr>
            <a:endParaRPr lang="en-US" altLang="en-US" sz="1200" dirty="0"/>
          </a:p>
        </p:txBody>
      </p:sp>
      <p:pic>
        <p:nvPicPr>
          <p:cNvPr id="40965"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1981200"/>
            <a:ext cx="1647825" cy="212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203096"/>
      </p:ext>
    </p:extLst>
  </p:cSld>
  <p:clrMapOvr>
    <a:masterClrMapping/>
  </p:clrMapOvr>
  <p:transition spd="med"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0"/>
          </p:nvPr>
        </p:nvSpPr>
        <p:spPr>
          <a:noFill/>
        </p:spPr>
        <p:txBody>
          <a:bodyPr/>
          <a:lstStyle>
            <a:lvl1pPr>
              <a:spcBef>
                <a:spcPct val="35000"/>
              </a:spcBef>
              <a:buClr>
                <a:srgbClr val="B91F0F"/>
              </a:buClr>
              <a:buSzPct val="85000"/>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1pPr>
            <a:lvl2pPr marL="557213" indent="-214313">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857250" indent="-171450">
              <a:spcBef>
                <a:spcPct val="35000"/>
              </a:spcBef>
              <a:buClr>
                <a:srgbClr val="B91F0F"/>
              </a:buClr>
              <a:buSzPct val="70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200150" indent="-171450">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1543050" indent="-171450">
              <a:spcBef>
                <a:spcPct val="20000"/>
              </a:spcBef>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BD7DB307-29EE-45F4-A0E2-6CC4D10C23C4}" type="slidenum">
              <a:rPr lang="en-US" altLang="en-US" smtClean="0">
                <a:solidFill>
                  <a:srgbClr val="777777"/>
                </a:solidFill>
              </a:rPr>
              <a:pPr>
                <a:spcBef>
                  <a:spcPct val="0"/>
                </a:spcBef>
                <a:buClrTx/>
                <a:buSzTx/>
                <a:buFontTx/>
                <a:buNone/>
              </a:pPr>
              <a:t>7</a:t>
            </a:fld>
            <a:endParaRPr lang="en-US" altLang="en-US" smtClean="0">
              <a:solidFill>
                <a:srgbClr val="777777"/>
              </a:solidFill>
            </a:endParaRPr>
          </a:p>
        </p:txBody>
      </p:sp>
      <p:sp>
        <p:nvSpPr>
          <p:cNvPr id="27653" name="Rectangle 2"/>
          <p:cNvSpPr>
            <a:spLocks noChangeArrowheads="1"/>
          </p:cNvSpPr>
          <p:nvPr/>
        </p:nvSpPr>
        <p:spPr bwMode="auto">
          <a:xfrm>
            <a:off x="457200" y="1371600"/>
            <a:ext cx="7643351"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35000"/>
              </a:spcBef>
              <a:buClr>
                <a:srgbClr val="B91F0F"/>
              </a:buClr>
              <a:buSzPct val="85000"/>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1pPr>
            <a:lvl2pPr marL="742950" indent="-285750">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35000"/>
              </a:spcBef>
              <a:buClr>
                <a:srgbClr val="B91F0F"/>
              </a:buClr>
              <a:buSzPct val="70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spcBef>
                <a:spcPts val="0"/>
              </a:spcBef>
              <a:buClrTx/>
              <a:buSzPct val="110000"/>
              <a:buFont typeface="Arial" panose="020B0604020202020204" pitchFamily="34" charset="0"/>
              <a:buChar char="•"/>
              <a:defRPr/>
            </a:pPr>
            <a:r>
              <a:rPr lang="en-US" altLang="en-US" dirty="0"/>
              <a:t>In September 2019 the Government of Canada launched the </a:t>
            </a:r>
            <a:r>
              <a:rPr lang="en-US" altLang="en-US" i="1" dirty="0"/>
              <a:t>National Strategy to Combat Human Trafficking</a:t>
            </a:r>
            <a:r>
              <a:rPr lang="en-US" altLang="en-US" dirty="0"/>
              <a:t>, which brings together federal efforts under one strategic framework, and is supported by an investment of $57.22 million over five years and $10.28 million ongoing. </a:t>
            </a:r>
          </a:p>
          <a:p>
            <a:pPr>
              <a:spcBef>
                <a:spcPts val="0"/>
              </a:spcBef>
              <a:buClrTx/>
              <a:buSzPct val="110000"/>
              <a:buFont typeface="Arial" panose="020B0604020202020204" pitchFamily="34" charset="0"/>
              <a:buChar char="•"/>
              <a:defRPr/>
            </a:pPr>
            <a:endParaRPr lang="en-US" altLang="en-US" dirty="0"/>
          </a:p>
          <a:p>
            <a:pPr>
              <a:spcBef>
                <a:spcPts val="0"/>
              </a:spcBef>
              <a:buClrTx/>
              <a:buSzPct val="110000"/>
              <a:buFont typeface="Arial" panose="020B0604020202020204" pitchFamily="34" charset="0"/>
              <a:buChar char="•"/>
              <a:defRPr/>
            </a:pPr>
            <a:r>
              <a:rPr lang="en-US" dirty="0"/>
              <a:t>Building on ongoing efforts and informed by national and international consultations, and other government reports and recommendations, this n</a:t>
            </a:r>
            <a:r>
              <a:rPr lang="en-US" altLang="en-US" dirty="0"/>
              <a:t>ew whole-of-government approach sets out a comprehensive way forward to address human trafficking.</a:t>
            </a:r>
          </a:p>
          <a:p>
            <a:pPr>
              <a:spcBef>
                <a:spcPts val="0"/>
              </a:spcBef>
              <a:buClrTx/>
              <a:buSzPct val="110000"/>
              <a:buFont typeface="Arial" panose="020B0604020202020204" pitchFamily="34" charset="0"/>
              <a:buChar char="•"/>
              <a:defRPr/>
            </a:pPr>
            <a:endParaRPr lang="en-US" altLang="en-US" dirty="0"/>
          </a:p>
          <a:p>
            <a:pPr>
              <a:spcBef>
                <a:spcPts val="0"/>
              </a:spcBef>
              <a:buClrTx/>
              <a:buSzPct val="110000"/>
              <a:buFont typeface="Arial" panose="020B0604020202020204" pitchFamily="34" charset="0"/>
              <a:buChar char="•"/>
              <a:defRPr/>
            </a:pPr>
            <a:r>
              <a:rPr lang="en-US" altLang="en-US" dirty="0"/>
              <a:t>The National Strategy builds on the internationally recognized pillars of prevention, protection, prosecution and partnerships, and incorporates a new pillar of “empowerment” to ensure considerable focus is put towards enhancing supports and services to victims affected by this crime. </a:t>
            </a:r>
          </a:p>
          <a:p>
            <a:pPr>
              <a:spcBef>
                <a:spcPts val="0"/>
              </a:spcBef>
              <a:buFont typeface="Arial" charset="0"/>
              <a:buChar char="●"/>
              <a:defRPr/>
            </a:pPr>
            <a:endParaRPr lang="en-US" altLang="en-US" sz="1200" dirty="0"/>
          </a:p>
          <a:p>
            <a:pPr>
              <a:spcBef>
                <a:spcPts val="0"/>
              </a:spcBef>
              <a:buFont typeface="Arial" charset="0"/>
              <a:buChar char="●"/>
              <a:defRPr/>
            </a:pPr>
            <a:endParaRPr lang="en-US" altLang="en-US" sz="1200" dirty="0"/>
          </a:p>
        </p:txBody>
      </p:sp>
      <p:sp>
        <p:nvSpPr>
          <p:cNvPr id="33796" name="Rectangle 1"/>
          <p:cNvSpPr>
            <a:spLocks noChangeArrowheads="1"/>
          </p:cNvSpPr>
          <p:nvPr/>
        </p:nvSpPr>
        <p:spPr bwMode="auto">
          <a:xfrm>
            <a:off x="1878808" y="1997870"/>
            <a:ext cx="5231606" cy="837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a:spcBef>
                <a:spcPct val="35000"/>
              </a:spcBef>
              <a:buClr>
                <a:srgbClr val="B91F0F"/>
              </a:buClr>
              <a:buSzPct val="85000"/>
              <a:buFont typeface="Arial" panose="020B0604020202020204" pitchFamily="34" charset="0"/>
              <a:buChar char="●"/>
              <a:defRPr>
                <a:solidFill>
                  <a:srgbClr val="000000"/>
                </a:solidFill>
                <a:latin typeface="Arial" panose="020B0604020202020204" pitchFamily="34" charset="0"/>
                <a:cs typeface="Arial" panose="020B0604020202020204" pitchFamily="34" charset="0"/>
              </a:defRPr>
            </a:lvl1pPr>
            <a:lvl2pPr marL="742950" indent="-285750">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2pPr>
            <a:lvl3pPr marL="1143000" indent="-228600">
              <a:spcBef>
                <a:spcPct val="35000"/>
              </a:spcBef>
              <a:buClr>
                <a:srgbClr val="B91F0F"/>
              </a:buClr>
              <a:buSzPct val="70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35000"/>
              </a:spcBef>
              <a:buClr>
                <a:srgbClr val="B91F0F"/>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34414A"/>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tx1"/>
              </a:buClr>
              <a:buSzTx/>
              <a:buFontTx/>
              <a:buNone/>
            </a:pPr>
            <a:r>
              <a:rPr lang="en-US" altLang="en-US" sz="1350" dirty="0">
                <a:solidFill>
                  <a:schemeClr val="tx1"/>
                </a:solidFill>
              </a:rPr>
              <a:t> </a:t>
            </a:r>
          </a:p>
        </p:txBody>
      </p:sp>
      <p:sp>
        <p:nvSpPr>
          <p:cNvPr id="33803" name="Title 1"/>
          <p:cNvSpPr>
            <a:spLocks noGrp="1"/>
          </p:cNvSpPr>
          <p:nvPr>
            <p:ph type="title"/>
          </p:nvPr>
        </p:nvSpPr>
        <p:spPr/>
        <p:txBody>
          <a:bodyPr/>
          <a:lstStyle/>
          <a:p>
            <a:r>
              <a:rPr lang="en-US" altLang="en-US" dirty="0" smtClean="0"/>
              <a:t>National Strategy to Combat Human </a:t>
            </a:r>
            <a:br>
              <a:rPr lang="en-US" altLang="en-US" dirty="0" smtClean="0"/>
            </a:br>
            <a:r>
              <a:rPr lang="en-US" altLang="en-US" dirty="0" smtClean="0"/>
              <a:t>Trafficking (2019-2024)</a:t>
            </a:r>
          </a:p>
        </p:txBody>
      </p:sp>
    </p:spTree>
    <p:extLst>
      <p:ext uri="{BB962C8B-B14F-4D97-AF65-F5344CB8AC3E}">
        <p14:creationId xmlns:p14="http://schemas.microsoft.com/office/powerpoint/2010/main" val="3248520135"/>
      </p:ext>
    </p:extLst>
  </p:cSld>
  <p:clrMapOvr>
    <a:masterClrMapping/>
  </p:clrMapOvr>
  <p:transition spd="med"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Pillar 1: Empowerment</a:t>
            </a:r>
            <a:endParaRPr lang="en-US" dirty="0"/>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8</a:t>
            </a:fld>
            <a:endParaRPr lang="en-US" dirty="0"/>
          </a:p>
        </p:txBody>
      </p:sp>
      <p:sp>
        <p:nvSpPr>
          <p:cNvPr id="6" name="Content Placeholder 2"/>
          <p:cNvSpPr>
            <a:spLocks noGrp="1"/>
          </p:cNvSpPr>
          <p:nvPr>
            <p:ph idx="1"/>
          </p:nvPr>
        </p:nvSpPr>
        <p:spPr>
          <a:xfrm>
            <a:off x="1419809" y="1714500"/>
            <a:ext cx="6357135" cy="4085630"/>
          </a:xfrm>
        </p:spPr>
        <p:txBody>
          <a:bodyPr/>
          <a:lstStyle/>
          <a:p>
            <a:pPr lvl="1"/>
            <a:endParaRPr lang="en-US" dirty="0" smtClean="0"/>
          </a:p>
          <a:p>
            <a:pPr>
              <a:spcBef>
                <a:spcPts val="0"/>
              </a:spcBef>
              <a:spcAft>
                <a:spcPts val="450"/>
              </a:spcAft>
              <a:buFont typeface="Arial" panose="020B0604020202020204" pitchFamily="34" charset="0"/>
              <a:buChar char="•"/>
            </a:pPr>
            <a:endParaRPr lang="fr-CA" sz="1200" dirty="0"/>
          </a:p>
          <a:p>
            <a:pPr lvl="2">
              <a:spcBef>
                <a:spcPts val="0"/>
              </a:spcBef>
              <a:spcAft>
                <a:spcPts val="450"/>
              </a:spcAft>
              <a:buFont typeface="Courier New" panose="02070309020205020404" pitchFamily="49" charset="0"/>
              <a:buChar char="o"/>
            </a:pPr>
            <a:endParaRPr lang="fr-CA" sz="1200" dirty="0"/>
          </a:p>
          <a:p>
            <a:pPr lvl="2">
              <a:spcBef>
                <a:spcPts val="0"/>
              </a:spcBef>
              <a:spcAft>
                <a:spcPts val="450"/>
              </a:spcAft>
              <a:buFont typeface="Courier New" panose="02070309020205020404" pitchFamily="49" charset="0"/>
              <a:buChar char="o"/>
            </a:pPr>
            <a:endParaRPr lang="fr-CA" sz="1200" dirty="0"/>
          </a:p>
          <a:p>
            <a:pPr marL="0" indent="0">
              <a:spcBef>
                <a:spcPts val="0"/>
              </a:spcBef>
              <a:spcAft>
                <a:spcPts val="450"/>
              </a:spcAft>
              <a:buNone/>
            </a:pPr>
            <a:endParaRPr lang="en-US" sz="1200" dirty="0"/>
          </a:p>
          <a:p>
            <a:pPr marL="342900" lvl="1" indent="0">
              <a:spcBef>
                <a:spcPts val="0"/>
              </a:spcBef>
              <a:spcAft>
                <a:spcPts val="0"/>
              </a:spcAft>
              <a:buNone/>
            </a:pPr>
            <a:endParaRPr lang="en-US" dirty="0" smtClean="0"/>
          </a:p>
          <a:p>
            <a:pPr>
              <a:spcBef>
                <a:spcPts val="450"/>
              </a:spcBef>
              <a:spcAft>
                <a:spcPts val="0"/>
              </a:spcAft>
            </a:pPr>
            <a:endParaRPr lang="en-CA" sz="1125" dirty="0"/>
          </a:p>
        </p:txBody>
      </p:sp>
      <p:graphicFrame>
        <p:nvGraphicFramePr>
          <p:cNvPr id="5" name="Content Placeholder 4"/>
          <p:cNvGraphicFramePr>
            <a:graphicFrameLocks/>
          </p:cNvGraphicFramePr>
          <p:nvPr>
            <p:extLst>
              <p:ext uri="{D42A27DB-BD31-4B8C-83A1-F6EECF244321}">
                <p14:modId xmlns:p14="http://schemas.microsoft.com/office/powerpoint/2010/main" val="2002545574"/>
              </p:ext>
            </p:extLst>
          </p:nvPr>
        </p:nvGraphicFramePr>
        <p:xfrm>
          <a:off x="744441" y="1617463"/>
          <a:ext cx="7561359" cy="35423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7235252"/>
      </p:ext>
    </p:extLst>
  </p:cSld>
  <p:clrMapOvr>
    <a:masterClrMapping/>
  </p:clrMapOvr>
  <p:transition spd="med"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Pillar 2: Prevention</a:t>
            </a:r>
            <a:endParaRPr lang="en-US" dirty="0"/>
          </a:p>
        </p:txBody>
      </p:sp>
      <p:sp>
        <p:nvSpPr>
          <p:cNvPr id="4" name="Slide Number Placeholder 3"/>
          <p:cNvSpPr>
            <a:spLocks noGrp="1"/>
          </p:cNvSpPr>
          <p:nvPr>
            <p:ph type="sldNum" sz="quarter" idx="10"/>
          </p:nvPr>
        </p:nvSpPr>
        <p:spPr/>
        <p:txBody>
          <a:bodyPr/>
          <a:lstStyle/>
          <a:p>
            <a:pPr>
              <a:defRPr/>
            </a:pPr>
            <a:fld id="{0A062EC9-C03C-4B86-A064-1EA332F40BCF}" type="slidenum">
              <a:rPr lang="en-US" smtClean="0"/>
              <a:pPr>
                <a:defRPr/>
              </a:pPr>
              <a:t>9</a:t>
            </a:fld>
            <a:endParaRPr lang="en-US"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728193711"/>
              </p:ext>
            </p:extLst>
          </p:nvPr>
        </p:nvGraphicFramePr>
        <p:xfrm>
          <a:off x="785813" y="1981200"/>
          <a:ext cx="7596187" cy="3590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Screen Clippi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84357" y="2514600"/>
            <a:ext cx="2469043" cy="1390824"/>
          </a:xfrm>
          <a:prstGeom prst="rect">
            <a:avLst/>
          </a:prstGeom>
        </p:spPr>
      </p:pic>
    </p:spTree>
    <p:extLst>
      <p:ext uri="{BB962C8B-B14F-4D97-AF65-F5344CB8AC3E}">
        <p14:creationId xmlns:p14="http://schemas.microsoft.com/office/powerpoint/2010/main" val="3932206574"/>
      </p:ext>
    </p:extLst>
  </p:cSld>
  <p:clrMapOvr>
    <a:masterClrMapping/>
  </p:clrMapOvr>
  <p:transition spd="med" advClick="0">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S_Deck_template-Teal">
  <a:themeElements>
    <a:clrScheme name="">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S_Deck_template-Teal">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chemeClr val="tx1"/>
          </a:buClr>
          <a:buSzTx/>
          <a:buFont typeface="Arial" charset="0"/>
          <a:buChar char="­"/>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chemeClr val="tx1"/>
          </a:buClr>
          <a:buSzTx/>
          <a:buFont typeface="Arial" charset="0"/>
          <a:buChar char="­"/>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PS_Deck_template-T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S_Deck_template-T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S_Deck_template-T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S_Deck_template-T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S_Deck_template-T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S_Deck_template-T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S_Deck_template-T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S_Deck_template-T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S_Deck_template-T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S_Deck_template-T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S_Deck_template-T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S_Deck_template-T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S_Deck_template-T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PS_Deck_template-T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21372</TotalTime>
  <Words>2110</Words>
  <Application>Microsoft Office PowerPoint</Application>
  <PresentationFormat>On-screen Show (4:3)</PresentationFormat>
  <Paragraphs>239</Paragraphs>
  <Slides>22</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Arial Black</vt:lpstr>
      <vt:lpstr>Calibri</vt:lpstr>
      <vt:lpstr>Courier New</vt:lpstr>
      <vt:lpstr>Wingdings</vt:lpstr>
      <vt:lpstr>Office Theme</vt:lpstr>
      <vt:lpstr>1_PS_Deck_template-Teal</vt:lpstr>
      <vt:lpstr>PowerPoint Presentation</vt:lpstr>
      <vt:lpstr>Agenda for Presentation</vt:lpstr>
      <vt:lpstr>Human Trafficking</vt:lpstr>
      <vt:lpstr>Current Landscape of Human Trafficking in Canada</vt:lpstr>
      <vt:lpstr>Current Landscape of Human Trafficking, Continued</vt:lpstr>
      <vt:lpstr>Canadian Human Trafficking Hotline </vt:lpstr>
      <vt:lpstr>National Strategy to Combat Human  Trafficking (2019-2024)</vt:lpstr>
      <vt:lpstr>Pillar 1: Empowerment</vt:lpstr>
      <vt:lpstr>Pillar 2: Prevention</vt:lpstr>
      <vt:lpstr>Pillar 3: Protection</vt:lpstr>
      <vt:lpstr>Pillar 4: Prosecution</vt:lpstr>
      <vt:lpstr>Pillar 5: Partnerships</vt:lpstr>
      <vt:lpstr>Next Steps</vt:lpstr>
      <vt:lpstr>Online Child Sexual Exploitation</vt:lpstr>
      <vt:lpstr>Current Landscape of CSE</vt:lpstr>
      <vt:lpstr>National Strategy for the Protection of Children from Sexual Exploitation on the Internet</vt:lpstr>
      <vt:lpstr>Pillar 1: Prevention and Awareness</vt:lpstr>
      <vt:lpstr>Pillar 2: Pursuit, Disruption, and Prosecution</vt:lpstr>
      <vt:lpstr>Pillar 3: Protection</vt:lpstr>
      <vt:lpstr>Pillar 4: Partnerships, Research, and Strategic Support </vt:lpstr>
      <vt:lpstr>Next steps</vt:lpstr>
      <vt:lpstr>HT and CSE Questions</vt:lpstr>
    </vt:vector>
  </TitlesOfParts>
  <Company>PS-SP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Johnston-Way, Sarah</dc:creator>
  <cp:lastModifiedBy>Mark Schindel</cp:lastModifiedBy>
  <cp:revision>955</cp:revision>
  <cp:lastPrinted>2020-02-24T14:12:45Z</cp:lastPrinted>
  <dcterms:created xsi:type="dcterms:W3CDTF">2016-07-11T13:11:23Z</dcterms:created>
  <dcterms:modified xsi:type="dcterms:W3CDTF">2021-03-09T17:42:55Z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-100736231</vt:i4>
  </property>
  <property fmtid="{D5CDD505-2E9C-101B-9397-08002B2CF9AE}" pid="3" name="_NewReviewCycle">
    <vt:lpwstr/>
  </property>
  <property fmtid="{D5CDD505-2E9C-101B-9397-08002B2CF9AE}" pid="4" name="_EmailSubject">
    <vt:lpwstr>PS Presentation</vt:lpwstr>
  </property>
  <property fmtid="{D5CDD505-2E9C-101B-9397-08002B2CF9AE}" pid="5" name="_AuthorEmail">
    <vt:lpwstr>sophie.rioux@canada.ca</vt:lpwstr>
  </property>
  <property fmtid="{D5CDD505-2E9C-101B-9397-08002B2CF9AE}" pid="6" name="_AuthorEmailDisplayName">
    <vt:lpwstr>Rioux, Sophie (PS/SP)</vt:lpwstr>
  </property>
  <property fmtid="{D5CDD505-2E9C-101B-9397-08002B2CF9AE}" pid="7" name="_PreviousAdHocReviewCycleID">
    <vt:i4>-449780260</vt:i4>
  </property>
</Properties>
</file>