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48" r:id="rId3"/>
  </p:sldMasterIdLst>
  <p:notesMasterIdLst>
    <p:notesMasterId r:id="rId10"/>
  </p:notesMasterIdLst>
  <p:sldIdLst>
    <p:sldId id="256" r:id="rId4"/>
    <p:sldId id="266" r:id="rId5"/>
    <p:sldId id="269" r:id="rId6"/>
    <p:sldId id="271" r:id="rId7"/>
    <p:sldId id="268"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9118" autoAdjust="0"/>
  </p:normalViewPr>
  <p:slideViewPr>
    <p:cSldViewPr snapToGrid="0">
      <p:cViewPr varScale="1">
        <p:scale>
          <a:sx n="59" d="100"/>
          <a:sy n="59" d="100"/>
        </p:scale>
        <p:origin x="138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BDCBBF-E143-479D-B160-584CBC26C03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B5964A9C-B52A-4909-8E07-AF4776B54082}">
      <dgm:prSet phldrT="[Text]"/>
      <dgm:spPr>
        <a:solidFill>
          <a:schemeClr val="bg2"/>
        </a:solidFill>
      </dgm:spPr>
      <dgm:t>
        <a:bodyPr/>
        <a:lstStyle/>
        <a:p>
          <a:r>
            <a:rPr lang="en-US" b="1" dirty="0">
              <a:solidFill>
                <a:schemeClr val="tx1"/>
              </a:solidFill>
            </a:rPr>
            <a:t>Year 1</a:t>
          </a:r>
        </a:p>
      </dgm:t>
    </dgm:pt>
    <dgm:pt modelId="{DD2CA8E7-E2F9-4EA2-9152-7E1BC6B98F08}" type="parTrans" cxnId="{B05A22AA-3BD9-4043-B3C2-9FF3E40C80AC}">
      <dgm:prSet/>
      <dgm:spPr/>
      <dgm:t>
        <a:bodyPr/>
        <a:lstStyle/>
        <a:p>
          <a:endParaRPr lang="en-US"/>
        </a:p>
      </dgm:t>
    </dgm:pt>
    <dgm:pt modelId="{4F432E6C-87EE-463A-9AC4-DEF3F6AEE4E1}" type="sibTrans" cxnId="{B05A22AA-3BD9-4043-B3C2-9FF3E40C80AC}">
      <dgm:prSet/>
      <dgm:spPr/>
      <dgm:t>
        <a:bodyPr/>
        <a:lstStyle/>
        <a:p>
          <a:endParaRPr lang="en-US"/>
        </a:p>
      </dgm:t>
    </dgm:pt>
    <dgm:pt modelId="{AEBCDB87-D26C-49EB-99CC-8D505DF2A486}">
      <dgm:prSet phldrT="[Text]"/>
      <dgm:spPr>
        <a:solidFill>
          <a:schemeClr val="bg2"/>
        </a:solidFill>
      </dgm:spPr>
      <dgm:t>
        <a:bodyPr/>
        <a:lstStyle/>
        <a:p>
          <a:r>
            <a:rPr lang="en-US" b="1" dirty="0">
              <a:solidFill>
                <a:srgbClr val="00B050"/>
              </a:solidFill>
            </a:rPr>
            <a:t>Infographic</a:t>
          </a:r>
          <a:r>
            <a:rPr lang="en-US" b="1" dirty="0">
              <a:solidFill>
                <a:schemeClr val="tx1"/>
              </a:solidFill>
            </a:rPr>
            <a:t> </a:t>
          </a:r>
        </a:p>
      </dgm:t>
    </dgm:pt>
    <dgm:pt modelId="{2E07CE21-8038-4E95-88B8-EEDE33A9A5AE}" type="parTrans" cxnId="{066F1919-19C3-4EB5-B0FE-87BDC2E513A0}">
      <dgm:prSet/>
      <dgm:spPr/>
      <dgm:t>
        <a:bodyPr/>
        <a:lstStyle/>
        <a:p>
          <a:endParaRPr lang="en-US"/>
        </a:p>
      </dgm:t>
    </dgm:pt>
    <dgm:pt modelId="{2E662E64-94EC-47ED-938B-46CD5F49C930}" type="sibTrans" cxnId="{066F1919-19C3-4EB5-B0FE-87BDC2E513A0}">
      <dgm:prSet/>
      <dgm:spPr/>
      <dgm:t>
        <a:bodyPr/>
        <a:lstStyle/>
        <a:p>
          <a:endParaRPr lang="en-US"/>
        </a:p>
      </dgm:t>
    </dgm:pt>
    <dgm:pt modelId="{977CED47-B97B-4462-874D-771769F92840}">
      <dgm:prSet phldrT="[Text]"/>
      <dgm:spPr>
        <a:solidFill>
          <a:schemeClr val="bg2"/>
        </a:solidFill>
      </dgm:spPr>
      <dgm:t>
        <a:bodyPr/>
        <a:lstStyle/>
        <a:p>
          <a:r>
            <a:rPr lang="en-US" b="1" dirty="0">
              <a:solidFill>
                <a:schemeClr val="tx1"/>
              </a:solidFill>
            </a:rPr>
            <a:t>Infographic Evidence Report </a:t>
          </a:r>
        </a:p>
      </dgm:t>
    </dgm:pt>
    <dgm:pt modelId="{42EBEEE3-0B6F-4438-BF7E-0D5506BBA01D}" type="parTrans" cxnId="{91D4440B-E5B5-482F-BC87-353BE220B6D3}">
      <dgm:prSet/>
      <dgm:spPr/>
      <dgm:t>
        <a:bodyPr/>
        <a:lstStyle/>
        <a:p>
          <a:endParaRPr lang="en-US"/>
        </a:p>
      </dgm:t>
    </dgm:pt>
    <dgm:pt modelId="{7738A006-EE41-4944-8701-462A13ED2127}" type="sibTrans" cxnId="{91D4440B-E5B5-482F-BC87-353BE220B6D3}">
      <dgm:prSet/>
      <dgm:spPr/>
      <dgm:t>
        <a:bodyPr/>
        <a:lstStyle/>
        <a:p>
          <a:endParaRPr lang="en-US"/>
        </a:p>
      </dgm:t>
    </dgm:pt>
    <dgm:pt modelId="{F4A73384-D571-41C0-BF16-142A154E8C67}">
      <dgm:prSet phldrT="[Text]"/>
      <dgm:spPr>
        <a:solidFill>
          <a:schemeClr val="bg2"/>
        </a:solidFill>
      </dgm:spPr>
      <dgm:t>
        <a:bodyPr/>
        <a:lstStyle/>
        <a:p>
          <a:r>
            <a:rPr lang="en-US" b="1" dirty="0">
              <a:solidFill>
                <a:srgbClr val="00B050"/>
              </a:solidFill>
            </a:rPr>
            <a:t>Infographic </a:t>
          </a:r>
        </a:p>
      </dgm:t>
    </dgm:pt>
    <dgm:pt modelId="{07A17C9E-EA7C-4C7F-879F-6C57D8D3070F}" type="parTrans" cxnId="{7775451B-2808-45ED-A631-7D86F5382E36}">
      <dgm:prSet/>
      <dgm:spPr/>
      <dgm:t>
        <a:bodyPr/>
        <a:lstStyle/>
        <a:p>
          <a:endParaRPr lang="en-US"/>
        </a:p>
      </dgm:t>
    </dgm:pt>
    <dgm:pt modelId="{0DB0F86E-E6D8-4C4F-8561-9417FBFDC87B}" type="sibTrans" cxnId="{7775451B-2808-45ED-A631-7D86F5382E36}">
      <dgm:prSet/>
      <dgm:spPr/>
      <dgm:t>
        <a:bodyPr/>
        <a:lstStyle/>
        <a:p>
          <a:endParaRPr lang="en-US"/>
        </a:p>
      </dgm:t>
    </dgm:pt>
    <dgm:pt modelId="{D7DAB68F-2C6E-4A64-9576-D1F545AD00AD}">
      <dgm:prSet phldrT="[Text]"/>
      <dgm:spPr>
        <a:solidFill>
          <a:schemeClr val="bg2"/>
        </a:solidFill>
      </dgm:spPr>
      <dgm:t>
        <a:bodyPr/>
        <a:lstStyle/>
        <a:p>
          <a:r>
            <a:rPr lang="en-US" b="1" dirty="0">
              <a:solidFill>
                <a:srgbClr val="00B050"/>
              </a:solidFill>
            </a:rPr>
            <a:t>Infographic </a:t>
          </a:r>
        </a:p>
      </dgm:t>
    </dgm:pt>
    <dgm:pt modelId="{FEADEC70-15B7-4498-8EDB-A63C593EF58E}" type="parTrans" cxnId="{0A36E700-DB15-4A6B-B276-D4D7A8929075}">
      <dgm:prSet/>
      <dgm:spPr/>
      <dgm:t>
        <a:bodyPr/>
        <a:lstStyle/>
        <a:p>
          <a:endParaRPr lang="en-US"/>
        </a:p>
      </dgm:t>
    </dgm:pt>
    <dgm:pt modelId="{498ADBAE-F623-46D7-A96F-5F21318E5E06}" type="sibTrans" cxnId="{0A36E700-DB15-4A6B-B276-D4D7A8929075}">
      <dgm:prSet/>
      <dgm:spPr/>
      <dgm:t>
        <a:bodyPr/>
        <a:lstStyle/>
        <a:p>
          <a:endParaRPr lang="en-US"/>
        </a:p>
      </dgm:t>
    </dgm:pt>
    <dgm:pt modelId="{DF9E518B-180F-46EA-A332-A9F8CD8C1BB7}">
      <dgm:prSet phldrT="[Text]"/>
      <dgm:spPr>
        <a:solidFill>
          <a:schemeClr val="bg2"/>
        </a:solidFill>
      </dgm:spPr>
      <dgm:t>
        <a:bodyPr/>
        <a:lstStyle/>
        <a:p>
          <a:r>
            <a:rPr lang="en-US" b="1" dirty="0">
              <a:solidFill>
                <a:schemeClr val="tx1"/>
              </a:solidFill>
            </a:rPr>
            <a:t>Year 4 </a:t>
          </a:r>
        </a:p>
      </dgm:t>
    </dgm:pt>
    <dgm:pt modelId="{CF112C44-BCAC-40BD-BB00-6BD0723A6BE9}" type="parTrans" cxnId="{B069EAA0-1349-4612-AB72-4723C0866759}">
      <dgm:prSet/>
      <dgm:spPr/>
      <dgm:t>
        <a:bodyPr/>
        <a:lstStyle/>
        <a:p>
          <a:endParaRPr lang="en-US"/>
        </a:p>
      </dgm:t>
    </dgm:pt>
    <dgm:pt modelId="{7EB2BA19-A212-4F44-BFF7-D1DFE2269808}" type="sibTrans" cxnId="{B069EAA0-1349-4612-AB72-4723C0866759}">
      <dgm:prSet/>
      <dgm:spPr/>
      <dgm:t>
        <a:bodyPr/>
        <a:lstStyle/>
        <a:p>
          <a:endParaRPr lang="en-US"/>
        </a:p>
      </dgm:t>
    </dgm:pt>
    <dgm:pt modelId="{2888A536-1DB6-4A29-A2AB-097540485751}">
      <dgm:prSet phldrT="[Text]"/>
      <dgm:spPr>
        <a:solidFill>
          <a:schemeClr val="bg2"/>
        </a:solidFill>
      </dgm:spPr>
      <dgm:t>
        <a:bodyPr/>
        <a:lstStyle/>
        <a:p>
          <a:r>
            <a:rPr lang="en-US" b="1" dirty="0">
              <a:solidFill>
                <a:schemeClr val="tx1"/>
              </a:solidFill>
            </a:rPr>
            <a:t>Year 5 </a:t>
          </a:r>
        </a:p>
      </dgm:t>
    </dgm:pt>
    <dgm:pt modelId="{91E5FCBB-8754-407E-9328-46F791A456AB}" type="parTrans" cxnId="{64E8B386-86EF-401B-BED4-0F0433EB2674}">
      <dgm:prSet/>
      <dgm:spPr/>
      <dgm:t>
        <a:bodyPr/>
        <a:lstStyle/>
        <a:p>
          <a:endParaRPr lang="en-US"/>
        </a:p>
      </dgm:t>
    </dgm:pt>
    <dgm:pt modelId="{D9431D9A-DA84-43DB-9123-FB360B79A106}" type="sibTrans" cxnId="{64E8B386-86EF-401B-BED4-0F0433EB2674}">
      <dgm:prSet/>
      <dgm:spPr/>
      <dgm:t>
        <a:bodyPr/>
        <a:lstStyle/>
        <a:p>
          <a:endParaRPr lang="en-US"/>
        </a:p>
      </dgm:t>
    </dgm:pt>
    <dgm:pt modelId="{86631520-2F75-4801-AF55-BF8E8CA8EE81}">
      <dgm:prSet phldrT="[Text]"/>
      <dgm:spPr>
        <a:solidFill>
          <a:schemeClr val="bg2"/>
        </a:solidFill>
      </dgm:spPr>
      <dgm:t>
        <a:bodyPr/>
        <a:lstStyle/>
        <a:p>
          <a:r>
            <a:rPr lang="en-US" b="1" dirty="0">
              <a:solidFill>
                <a:srgbClr val="00B050"/>
              </a:solidFill>
            </a:rPr>
            <a:t>Annual Report </a:t>
          </a:r>
        </a:p>
      </dgm:t>
    </dgm:pt>
    <dgm:pt modelId="{7F9D9195-9558-4B90-9293-C03DA1CBCF17}" type="parTrans" cxnId="{364C83AA-38E5-4483-AC7A-8E7621B938BC}">
      <dgm:prSet/>
      <dgm:spPr/>
      <dgm:t>
        <a:bodyPr/>
        <a:lstStyle/>
        <a:p>
          <a:endParaRPr lang="en-US"/>
        </a:p>
      </dgm:t>
    </dgm:pt>
    <dgm:pt modelId="{EFB7F4EA-526C-41C0-8435-600A4411E669}" type="sibTrans" cxnId="{364C83AA-38E5-4483-AC7A-8E7621B938BC}">
      <dgm:prSet/>
      <dgm:spPr/>
      <dgm:t>
        <a:bodyPr/>
        <a:lstStyle/>
        <a:p>
          <a:endParaRPr lang="en-US"/>
        </a:p>
      </dgm:t>
    </dgm:pt>
    <dgm:pt modelId="{BC077615-37AA-45CB-AAC8-3DDADF6DA69E}">
      <dgm:prSet phldrT="[Text]"/>
      <dgm:spPr>
        <a:solidFill>
          <a:schemeClr val="bg2"/>
        </a:solidFill>
      </dgm:spPr>
      <dgm:t>
        <a:bodyPr/>
        <a:lstStyle/>
        <a:p>
          <a:r>
            <a:rPr lang="en-US" b="1" dirty="0">
              <a:solidFill>
                <a:schemeClr val="tx1"/>
              </a:solidFill>
            </a:rPr>
            <a:t>Infographic Evidence Report </a:t>
          </a:r>
        </a:p>
      </dgm:t>
    </dgm:pt>
    <dgm:pt modelId="{C4FA10F0-4A32-45D3-93B1-088B0FF18800}" type="parTrans" cxnId="{EAB55192-D831-44D6-BD22-8A319E611253}">
      <dgm:prSet/>
      <dgm:spPr/>
      <dgm:t>
        <a:bodyPr/>
        <a:lstStyle/>
        <a:p>
          <a:endParaRPr lang="en-US"/>
        </a:p>
      </dgm:t>
    </dgm:pt>
    <dgm:pt modelId="{3E4E6E7B-7A13-457D-9F73-49EBB6180B8D}" type="sibTrans" cxnId="{EAB55192-D831-44D6-BD22-8A319E611253}">
      <dgm:prSet/>
      <dgm:spPr/>
      <dgm:t>
        <a:bodyPr/>
        <a:lstStyle/>
        <a:p>
          <a:endParaRPr lang="en-US"/>
        </a:p>
      </dgm:t>
    </dgm:pt>
    <dgm:pt modelId="{754282A4-8398-4EC5-A3C9-5F70CEDF8380}">
      <dgm:prSet phldrT="[Text]"/>
      <dgm:spPr>
        <a:solidFill>
          <a:schemeClr val="bg2"/>
        </a:solidFill>
      </dgm:spPr>
      <dgm:t>
        <a:bodyPr/>
        <a:lstStyle/>
        <a:p>
          <a:r>
            <a:rPr lang="en-US" b="1" dirty="0">
              <a:solidFill>
                <a:srgbClr val="00B050"/>
              </a:solidFill>
            </a:rPr>
            <a:t>Annual Report </a:t>
          </a:r>
        </a:p>
      </dgm:t>
    </dgm:pt>
    <dgm:pt modelId="{A5D1DDAE-B5CA-4676-8A3D-89D0C061198A}" type="parTrans" cxnId="{D987D539-479D-4DBB-9511-25CA296C1C04}">
      <dgm:prSet/>
      <dgm:spPr/>
      <dgm:t>
        <a:bodyPr/>
        <a:lstStyle/>
        <a:p>
          <a:endParaRPr lang="en-US"/>
        </a:p>
      </dgm:t>
    </dgm:pt>
    <dgm:pt modelId="{F16C3F42-3557-4E6A-87FA-1E8037539A32}" type="sibTrans" cxnId="{D987D539-479D-4DBB-9511-25CA296C1C04}">
      <dgm:prSet/>
      <dgm:spPr/>
      <dgm:t>
        <a:bodyPr/>
        <a:lstStyle/>
        <a:p>
          <a:endParaRPr lang="en-US"/>
        </a:p>
      </dgm:t>
    </dgm:pt>
    <dgm:pt modelId="{45EF8997-6031-4ACD-9CC7-4C06DFFFEE46}">
      <dgm:prSet phldrT="[Text]"/>
      <dgm:spPr>
        <a:solidFill>
          <a:schemeClr val="bg2"/>
        </a:solidFill>
      </dgm:spPr>
      <dgm:t>
        <a:bodyPr/>
        <a:lstStyle/>
        <a:p>
          <a:r>
            <a:rPr lang="en-US" b="1" dirty="0">
              <a:solidFill>
                <a:schemeClr val="tx1"/>
              </a:solidFill>
            </a:rPr>
            <a:t>Year 2</a:t>
          </a:r>
        </a:p>
      </dgm:t>
    </dgm:pt>
    <dgm:pt modelId="{8BAFCBAD-AC9E-420C-9DD3-2EFA9B27A159}" type="parTrans" cxnId="{28E7910C-38B4-44AD-BC59-21D24214E68F}">
      <dgm:prSet/>
      <dgm:spPr/>
      <dgm:t>
        <a:bodyPr/>
        <a:lstStyle/>
        <a:p>
          <a:endParaRPr lang="en-US"/>
        </a:p>
      </dgm:t>
    </dgm:pt>
    <dgm:pt modelId="{7D177FAC-1ECE-4C20-8EEF-B8A838E65F4E}" type="sibTrans" cxnId="{28E7910C-38B4-44AD-BC59-21D24214E68F}">
      <dgm:prSet/>
      <dgm:spPr/>
      <dgm:t>
        <a:bodyPr/>
        <a:lstStyle/>
        <a:p>
          <a:endParaRPr lang="en-US"/>
        </a:p>
      </dgm:t>
    </dgm:pt>
    <dgm:pt modelId="{C13DF4C0-A634-4057-8BB9-BB9914F581B2}">
      <dgm:prSet phldrT="[Text]"/>
      <dgm:spPr>
        <a:solidFill>
          <a:schemeClr val="bg2"/>
        </a:solidFill>
      </dgm:spPr>
      <dgm:t>
        <a:bodyPr/>
        <a:lstStyle/>
        <a:p>
          <a:r>
            <a:rPr lang="en-US" b="1" dirty="0">
              <a:solidFill>
                <a:schemeClr val="tx1"/>
              </a:solidFill>
            </a:rPr>
            <a:t>Infographic Evidence Report </a:t>
          </a:r>
        </a:p>
      </dgm:t>
    </dgm:pt>
    <dgm:pt modelId="{AAD21C6B-1A60-41A5-87ED-1B65C5E32AC4}" type="parTrans" cxnId="{0A197558-BF9E-4CE0-8F70-5BFE42472FDB}">
      <dgm:prSet/>
      <dgm:spPr/>
      <dgm:t>
        <a:bodyPr/>
        <a:lstStyle/>
        <a:p>
          <a:endParaRPr lang="en-US"/>
        </a:p>
      </dgm:t>
    </dgm:pt>
    <dgm:pt modelId="{10CB2C73-7910-49EC-B729-EDB6D0D499B9}" type="sibTrans" cxnId="{0A197558-BF9E-4CE0-8F70-5BFE42472FDB}">
      <dgm:prSet/>
      <dgm:spPr/>
      <dgm:t>
        <a:bodyPr/>
        <a:lstStyle/>
        <a:p>
          <a:endParaRPr lang="en-US"/>
        </a:p>
      </dgm:t>
    </dgm:pt>
    <dgm:pt modelId="{68F9DECE-DF5A-4A4B-9B99-3EE8A4CCB04A}">
      <dgm:prSet phldrT="[Text]"/>
      <dgm:spPr>
        <a:solidFill>
          <a:schemeClr val="bg2"/>
        </a:solidFill>
      </dgm:spPr>
      <dgm:t>
        <a:bodyPr/>
        <a:lstStyle/>
        <a:p>
          <a:r>
            <a:rPr lang="en-US" b="1" dirty="0">
              <a:solidFill>
                <a:srgbClr val="00B050"/>
              </a:solidFill>
            </a:rPr>
            <a:t>Annual Report </a:t>
          </a:r>
        </a:p>
      </dgm:t>
    </dgm:pt>
    <dgm:pt modelId="{AAA1C209-8683-49B3-B754-F85549A133E1}" type="parTrans" cxnId="{924D310E-7956-46B4-B547-2F4F4323529B}">
      <dgm:prSet/>
      <dgm:spPr/>
      <dgm:t>
        <a:bodyPr/>
        <a:lstStyle/>
        <a:p>
          <a:endParaRPr lang="en-US"/>
        </a:p>
      </dgm:t>
    </dgm:pt>
    <dgm:pt modelId="{AEA8347D-39BD-4B95-A18F-F5DA410841B9}" type="sibTrans" cxnId="{924D310E-7956-46B4-B547-2F4F4323529B}">
      <dgm:prSet/>
      <dgm:spPr/>
      <dgm:t>
        <a:bodyPr/>
        <a:lstStyle/>
        <a:p>
          <a:endParaRPr lang="en-US"/>
        </a:p>
      </dgm:t>
    </dgm:pt>
    <dgm:pt modelId="{818211D4-FB61-4D03-9F77-46DB9A779820}">
      <dgm:prSet phldrT="[Text]"/>
      <dgm:spPr>
        <a:solidFill>
          <a:schemeClr val="bg2"/>
        </a:solidFill>
      </dgm:spPr>
      <dgm:t>
        <a:bodyPr/>
        <a:lstStyle/>
        <a:p>
          <a:r>
            <a:rPr lang="en-US" b="1" dirty="0">
              <a:solidFill>
                <a:schemeClr val="tx1"/>
              </a:solidFill>
            </a:rPr>
            <a:t>Year 3</a:t>
          </a:r>
        </a:p>
      </dgm:t>
    </dgm:pt>
    <dgm:pt modelId="{C4A10AC4-F23E-4EBF-BA80-443BD52F6B1D}" type="parTrans" cxnId="{7D8CBFC6-0187-4D60-A000-4F876CC666EC}">
      <dgm:prSet/>
      <dgm:spPr/>
      <dgm:t>
        <a:bodyPr/>
        <a:lstStyle/>
        <a:p>
          <a:endParaRPr lang="en-US"/>
        </a:p>
      </dgm:t>
    </dgm:pt>
    <dgm:pt modelId="{C854DC01-8B37-4001-A419-0AC217EEC052}" type="sibTrans" cxnId="{7D8CBFC6-0187-4D60-A000-4F876CC666EC}">
      <dgm:prSet/>
      <dgm:spPr/>
      <dgm:t>
        <a:bodyPr/>
        <a:lstStyle/>
        <a:p>
          <a:endParaRPr lang="en-US"/>
        </a:p>
      </dgm:t>
    </dgm:pt>
    <dgm:pt modelId="{29CD6376-3D94-4483-A701-8A2DAFDAF658}">
      <dgm:prSet phldrT="[Text]"/>
      <dgm:spPr>
        <a:solidFill>
          <a:schemeClr val="bg2"/>
        </a:solidFill>
      </dgm:spPr>
      <dgm:t>
        <a:bodyPr/>
        <a:lstStyle/>
        <a:p>
          <a:endParaRPr lang="en-US" b="1" dirty="0">
            <a:solidFill>
              <a:schemeClr val="tx1"/>
            </a:solidFill>
          </a:endParaRPr>
        </a:p>
      </dgm:t>
    </dgm:pt>
    <dgm:pt modelId="{552BD94B-7D2C-4F03-B795-F5CB6E9AC189}" type="parTrans" cxnId="{313C594C-1C3B-49E3-A059-5090D6034723}">
      <dgm:prSet/>
      <dgm:spPr/>
      <dgm:t>
        <a:bodyPr/>
        <a:lstStyle/>
        <a:p>
          <a:endParaRPr lang="en-US"/>
        </a:p>
      </dgm:t>
    </dgm:pt>
    <dgm:pt modelId="{013F48B9-CEBF-42F2-8CFD-22F666BAD0A0}" type="sibTrans" cxnId="{313C594C-1C3B-49E3-A059-5090D6034723}">
      <dgm:prSet/>
      <dgm:spPr/>
      <dgm:t>
        <a:bodyPr/>
        <a:lstStyle/>
        <a:p>
          <a:endParaRPr lang="en-US"/>
        </a:p>
      </dgm:t>
    </dgm:pt>
    <dgm:pt modelId="{DBBE715F-F808-4F42-AC78-E36B0BC069F3}">
      <dgm:prSet phldrT="[Text]"/>
      <dgm:spPr>
        <a:solidFill>
          <a:schemeClr val="bg2"/>
        </a:solidFill>
      </dgm:spPr>
      <dgm:t>
        <a:bodyPr/>
        <a:lstStyle/>
        <a:p>
          <a:r>
            <a:rPr lang="en-US" b="1" dirty="0">
              <a:solidFill>
                <a:srgbClr val="00B050"/>
              </a:solidFill>
            </a:rPr>
            <a:t>Infographic </a:t>
          </a:r>
        </a:p>
      </dgm:t>
    </dgm:pt>
    <dgm:pt modelId="{CBFF51CD-A0E9-4C65-A2FE-C0800517D18A}" type="parTrans" cxnId="{A0036445-3B3D-4104-AB8B-3D366EE41CA3}">
      <dgm:prSet/>
      <dgm:spPr/>
      <dgm:t>
        <a:bodyPr/>
        <a:lstStyle/>
        <a:p>
          <a:endParaRPr lang="en-US"/>
        </a:p>
      </dgm:t>
    </dgm:pt>
    <dgm:pt modelId="{93F5811A-F24A-49C7-A815-DB63F7FC5D44}" type="sibTrans" cxnId="{A0036445-3B3D-4104-AB8B-3D366EE41CA3}">
      <dgm:prSet/>
      <dgm:spPr/>
      <dgm:t>
        <a:bodyPr/>
        <a:lstStyle/>
        <a:p>
          <a:endParaRPr lang="en-US"/>
        </a:p>
      </dgm:t>
    </dgm:pt>
    <dgm:pt modelId="{6EC4D231-6FBE-4C2E-9870-83B0D30F732B}">
      <dgm:prSet phldrT="[Text]"/>
      <dgm:spPr>
        <a:solidFill>
          <a:schemeClr val="bg2"/>
        </a:solidFill>
      </dgm:spPr>
      <dgm:t>
        <a:bodyPr/>
        <a:lstStyle/>
        <a:p>
          <a:endParaRPr lang="en-US" b="1" dirty="0">
            <a:solidFill>
              <a:schemeClr val="tx1"/>
            </a:solidFill>
          </a:endParaRPr>
        </a:p>
      </dgm:t>
    </dgm:pt>
    <dgm:pt modelId="{D5A943FD-DA98-448B-9A09-F26292D3EAA5}" type="parTrans" cxnId="{3A3087D9-3979-49C9-8E72-F7D110D4BF64}">
      <dgm:prSet/>
      <dgm:spPr/>
      <dgm:t>
        <a:bodyPr/>
        <a:lstStyle/>
        <a:p>
          <a:endParaRPr lang="en-US"/>
        </a:p>
      </dgm:t>
    </dgm:pt>
    <dgm:pt modelId="{6EC0B4C0-1B5C-4843-9B9A-D837865CA871}" type="sibTrans" cxnId="{3A3087D9-3979-49C9-8E72-F7D110D4BF64}">
      <dgm:prSet/>
      <dgm:spPr/>
      <dgm:t>
        <a:bodyPr/>
        <a:lstStyle/>
        <a:p>
          <a:endParaRPr lang="en-US"/>
        </a:p>
      </dgm:t>
    </dgm:pt>
    <dgm:pt modelId="{3B696DFB-EE8A-480C-ABB2-47702E2B796A}">
      <dgm:prSet phldrT="[Text]"/>
      <dgm:spPr>
        <a:solidFill>
          <a:schemeClr val="bg2"/>
        </a:solidFill>
      </dgm:spPr>
      <dgm:t>
        <a:bodyPr/>
        <a:lstStyle/>
        <a:p>
          <a:r>
            <a:rPr lang="en-US" b="1" dirty="0">
              <a:solidFill>
                <a:schemeClr val="tx1"/>
              </a:solidFill>
            </a:rPr>
            <a:t>Infographic Evidence Report </a:t>
          </a:r>
        </a:p>
      </dgm:t>
    </dgm:pt>
    <dgm:pt modelId="{F18A0BC5-AF09-4F46-8711-BB25062F4DC0}" type="parTrans" cxnId="{08502198-6927-4CDA-99BA-52529AA0CD73}">
      <dgm:prSet/>
      <dgm:spPr/>
      <dgm:t>
        <a:bodyPr/>
        <a:lstStyle/>
        <a:p>
          <a:endParaRPr lang="en-US"/>
        </a:p>
      </dgm:t>
    </dgm:pt>
    <dgm:pt modelId="{98151407-7B95-4885-84D8-9CADFC4A2B6F}" type="sibTrans" cxnId="{08502198-6927-4CDA-99BA-52529AA0CD73}">
      <dgm:prSet/>
      <dgm:spPr/>
      <dgm:t>
        <a:bodyPr/>
        <a:lstStyle/>
        <a:p>
          <a:endParaRPr lang="en-US"/>
        </a:p>
      </dgm:t>
    </dgm:pt>
    <dgm:pt modelId="{B5AFDC9C-9D88-420D-A0FE-280795E00016}">
      <dgm:prSet phldrT="[Text]"/>
      <dgm:spPr>
        <a:solidFill>
          <a:schemeClr val="bg2"/>
        </a:solidFill>
      </dgm:spPr>
      <dgm:t>
        <a:bodyPr/>
        <a:lstStyle/>
        <a:p>
          <a:r>
            <a:rPr lang="en-US" b="1" dirty="0">
              <a:solidFill>
                <a:srgbClr val="00B050"/>
              </a:solidFill>
            </a:rPr>
            <a:t>Annual Report </a:t>
          </a:r>
        </a:p>
      </dgm:t>
    </dgm:pt>
    <dgm:pt modelId="{6D056CFD-FD16-43EA-A5D3-3D27EA9325AA}" type="parTrans" cxnId="{5F825A0C-B39F-4D68-9D30-CA683A6053A9}">
      <dgm:prSet/>
      <dgm:spPr/>
      <dgm:t>
        <a:bodyPr/>
        <a:lstStyle/>
        <a:p>
          <a:endParaRPr lang="en-US"/>
        </a:p>
      </dgm:t>
    </dgm:pt>
    <dgm:pt modelId="{0B84F15A-8B44-4D9A-B210-088AAFA23228}" type="sibTrans" cxnId="{5F825A0C-B39F-4D68-9D30-CA683A6053A9}">
      <dgm:prSet/>
      <dgm:spPr/>
      <dgm:t>
        <a:bodyPr/>
        <a:lstStyle/>
        <a:p>
          <a:endParaRPr lang="en-US"/>
        </a:p>
      </dgm:t>
    </dgm:pt>
    <dgm:pt modelId="{A5E6178D-1083-448C-ABDD-A01AEF23EF2A}">
      <dgm:prSet phldrT="[Text]"/>
      <dgm:spPr>
        <a:solidFill>
          <a:schemeClr val="bg2"/>
        </a:solidFill>
      </dgm:spPr>
      <dgm:t>
        <a:bodyPr/>
        <a:lstStyle/>
        <a:p>
          <a:r>
            <a:rPr lang="en-US" b="1" dirty="0">
              <a:solidFill>
                <a:srgbClr val="FF0000"/>
              </a:solidFill>
            </a:rPr>
            <a:t>Formal Evaluation Report </a:t>
          </a:r>
        </a:p>
      </dgm:t>
    </dgm:pt>
    <dgm:pt modelId="{DE815A0C-E0DD-41F4-B176-919A0D28F2B7}" type="parTrans" cxnId="{7AC150BF-310C-4ED5-8133-5D3FC404898A}">
      <dgm:prSet/>
      <dgm:spPr/>
      <dgm:t>
        <a:bodyPr/>
        <a:lstStyle/>
        <a:p>
          <a:endParaRPr lang="en-US"/>
        </a:p>
      </dgm:t>
    </dgm:pt>
    <dgm:pt modelId="{70DB6D44-AD09-4586-B07D-426EC2F347F1}" type="sibTrans" cxnId="{7AC150BF-310C-4ED5-8133-5D3FC404898A}">
      <dgm:prSet/>
      <dgm:spPr/>
      <dgm:t>
        <a:bodyPr/>
        <a:lstStyle/>
        <a:p>
          <a:endParaRPr lang="en-US"/>
        </a:p>
      </dgm:t>
    </dgm:pt>
    <dgm:pt modelId="{ED0DAC65-88E4-4878-BCB5-309C0392CB5E}">
      <dgm:prSet phldrT="[Text]"/>
      <dgm:spPr>
        <a:solidFill>
          <a:schemeClr val="bg2"/>
        </a:solidFill>
      </dgm:spPr>
      <dgm:t>
        <a:bodyPr/>
        <a:lstStyle/>
        <a:p>
          <a:r>
            <a:rPr lang="en-US" b="1" dirty="0">
              <a:solidFill>
                <a:srgbClr val="00B050"/>
              </a:solidFill>
            </a:rPr>
            <a:t>Infographic </a:t>
          </a:r>
          <a:endParaRPr lang="en-US" b="1" dirty="0"/>
        </a:p>
      </dgm:t>
    </dgm:pt>
    <dgm:pt modelId="{9370BBEE-9FCA-4EAA-AE65-80EB64B1FC4E}" type="parTrans" cxnId="{91BCECD2-B609-4AEB-8099-478AE9986904}">
      <dgm:prSet/>
      <dgm:spPr/>
      <dgm:t>
        <a:bodyPr/>
        <a:lstStyle/>
        <a:p>
          <a:endParaRPr lang="en-US"/>
        </a:p>
      </dgm:t>
    </dgm:pt>
    <dgm:pt modelId="{B65C941A-59C0-4464-A037-173436F74A21}" type="sibTrans" cxnId="{91BCECD2-B609-4AEB-8099-478AE9986904}">
      <dgm:prSet/>
      <dgm:spPr/>
      <dgm:t>
        <a:bodyPr/>
        <a:lstStyle/>
        <a:p>
          <a:endParaRPr lang="en-US"/>
        </a:p>
      </dgm:t>
    </dgm:pt>
    <dgm:pt modelId="{F9C33D8F-E76F-4D94-90D5-C2C0FE399AC2}">
      <dgm:prSet phldrT="[Text]"/>
      <dgm:spPr>
        <a:solidFill>
          <a:schemeClr val="bg2"/>
        </a:solidFill>
      </dgm:spPr>
      <dgm:t>
        <a:bodyPr/>
        <a:lstStyle/>
        <a:p>
          <a:r>
            <a:rPr lang="en-US" b="1" dirty="0">
              <a:solidFill>
                <a:schemeClr val="tx1"/>
              </a:solidFill>
            </a:rPr>
            <a:t>Infographic Evidence Report </a:t>
          </a:r>
        </a:p>
      </dgm:t>
    </dgm:pt>
    <dgm:pt modelId="{00465597-126C-42EC-AA8D-631D119C907B}" type="parTrans" cxnId="{0C6DE95B-E01B-46FB-9D6E-936123F846FA}">
      <dgm:prSet/>
      <dgm:spPr/>
      <dgm:t>
        <a:bodyPr/>
        <a:lstStyle/>
        <a:p>
          <a:endParaRPr lang="en-US"/>
        </a:p>
      </dgm:t>
    </dgm:pt>
    <dgm:pt modelId="{FC363FB7-5993-490C-B4CF-F58AA4B351BF}" type="sibTrans" cxnId="{0C6DE95B-E01B-46FB-9D6E-936123F846FA}">
      <dgm:prSet/>
      <dgm:spPr/>
      <dgm:t>
        <a:bodyPr/>
        <a:lstStyle/>
        <a:p>
          <a:endParaRPr lang="en-US"/>
        </a:p>
      </dgm:t>
    </dgm:pt>
    <dgm:pt modelId="{E9CAB793-35EF-4626-BD2D-6DCEC9142FDF}">
      <dgm:prSet phldrT="[Text]"/>
      <dgm:spPr>
        <a:solidFill>
          <a:schemeClr val="bg2"/>
        </a:solidFill>
      </dgm:spPr>
      <dgm:t>
        <a:bodyPr/>
        <a:lstStyle/>
        <a:p>
          <a:r>
            <a:rPr lang="en-US" b="1" dirty="0">
              <a:solidFill>
                <a:srgbClr val="00B050"/>
              </a:solidFill>
            </a:rPr>
            <a:t> 5 Year Summary and Report </a:t>
          </a:r>
        </a:p>
      </dgm:t>
    </dgm:pt>
    <dgm:pt modelId="{D06CE07D-187A-435C-A9EB-B482C9D11118}" type="parTrans" cxnId="{090720CA-A77B-4666-9321-B1DF11914ED2}">
      <dgm:prSet/>
      <dgm:spPr/>
      <dgm:t>
        <a:bodyPr/>
        <a:lstStyle/>
        <a:p>
          <a:endParaRPr lang="en-US"/>
        </a:p>
      </dgm:t>
    </dgm:pt>
    <dgm:pt modelId="{8320E775-EC51-4642-AA37-4547C7121FB0}" type="sibTrans" cxnId="{090720CA-A77B-4666-9321-B1DF11914ED2}">
      <dgm:prSet/>
      <dgm:spPr/>
      <dgm:t>
        <a:bodyPr/>
        <a:lstStyle/>
        <a:p>
          <a:endParaRPr lang="en-US"/>
        </a:p>
      </dgm:t>
    </dgm:pt>
    <dgm:pt modelId="{89A3BC09-C219-4AD4-BB5C-A442FCF192ED}">
      <dgm:prSet phldrT="[Text]"/>
      <dgm:spPr>
        <a:solidFill>
          <a:schemeClr val="bg2"/>
        </a:solidFill>
      </dgm:spPr>
      <dgm:t>
        <a:bodyPr/>
        <a:lstStyle/>
        <a:p>
          <a:r>
            <a:rPr lang="en-US" b="1" dirty="0">
              <a:solidFill>
                <a:schemeClr val="bg2">
                  <a:lumMod val="75000"/>
                </a:schemeClr>
              </a:solidFill>
            </a:rPr>
            <a:t>(Logic Model Review)</a:t>
          </a:r>
        </a:p>
      </dgm:t>
    </dgm:pt>
    <dgm:pt modelId="{B47EE085-ADF9-49CE-9DA2-F0D93D43193E}" type="parTrans" cxnId="{85F1C6DE-9A6A-4ECD-82F7-5CA8C519B9FC}">
      <dgm:prSet/>
      <dgm:spPr/>
      <dgm:t>
        <a:bodyPr/>
        <a:lstStyle/>
        <a:p>
          <a:endParaRPr lang="en-US"/>
        </a:p>
      </dgm:t>
    </dgm:pt>
    <dgm:pt modelId="{654A200C-BB46-4046-B9F3-E486DBC36BCC}" type="sibTrans" cxnId="{85F1C6DE-9A6A-4ECD-82F7-5CA8C519B9FC}">
      <dgm:prSet/>
      <dgm:spPr/>
      <dgm:t>
        <a:bodyPr/>
        <a:lstStyle/>
        <a:p>
          <a:endParaRPr lang="en-US"/>
        </a:p>
      </dgm:t>
    </dgm:pt>
    <dgm:pt modelId="{64FDD935-67A3-45B5-AFF9-EAD1630AB47A}" type="pres">
      <dgm:prSet presAssocID="{31BDCBBF-E143-479D-B160-584CBC26C037}" presName="Name0" presStyleCnt="0">
        <dgm:presLayoutVars>
          <dgm:dir/>
          <dgm:resizeHandles val="exact"/>
        </dgm:presLayoutVars>
      </dgm:prSet>
      <dgm:spPr/>
    </dgm:pt>
    <dgm:pt modelId="{342176AB-5ED9-4B1E-A2E1-61F305A68749}" type="pres">
      <dgm:prSet presAssocID="{B5964A9C-B52A-4909-8E07-AF4776B54082}" presName="node" presStyleLbl="node1" presStyleIdx="0" presStyleCnt="5" custLinFactNeighborX="47808">
        <dgm:presLayoutVars>
          <dgm:bulletEnabled val="1"/>
        </dgm:presLayoutVars>
      </dgm:prSet>
      <dgm:spPr/>
    </dgm:pt>
    <dgm:pt modelId="{B3ED7AD5-F574-4A44-AEA2-033D88731A3A}" type="pres">
      <dgm:prSet presAssocID="{4F432E6C-87EE-463A-9AC4-DEF3F6AEE4E1}" presName="sibTrans" presStyleCnt="0"/>
      <dgm:spPr/>
    </dgm:pt>
    <dgm:pt modelId="{F1394756-374D-4676-ADB2-B82E71AAB81D}" type="pres">
      <dgm:prSet presAssocID="{45EF8997-6031-4ACD-9CC7-4C06DFFFEE46}" presName="node" presStyleLbl="node1" presStyleIdx="1" presStyleCnt="5" custLinFactNeighborX="47808">
        <dgm:presLayoutVars>
          <dgm:bulletEnabled val="1"/>
        </dgm:presLayoutVars>
      </dgm:prSet>
      <dgm:spPr/>
    </dgm:pt>
    <dgm:pt modelId="{B1E7F182-DC6B-41A5-BD00-48B640F801CE}" type="pres">
      <dgm:prSet presAssocID="{7D177FAC-1ECE-4C20-8EEF-B8A838E65F4E}" presName="sibTrans" presStyleCnt="0"/>
      <dgm:spPr/>
    </dgm:pt>
    <dgm:pt modelId="{C3E063E6-B51D-4035-898E-5FFA1D07F5CD}" type="pres">
      <dgm:prSet presAssocID="{818211D4-FB61-4D03-9F77-46DB9A779820}" presName="node" presStyleLbl="node1" presStyleIdx="2" presStyleCnt="5" custLinFactNeighborX="47808">
        <dgm:presLayoutVars>
          <dgm:bulletEnabled val="1"/>
        </dgm:presLayoutVars>
      </dgm:prSet>
      <dgm:spPr/>
    </dgm:pt>
    <dgm:pt modelId="{B1FA4C60-BEC7-43E8-8055-806A259A33FE}" type="pres">
      <dgm:prSet presAssocID="{C854DC01-8B37-4001-A419-0AC217EEC052}" presName="sibTrans" presStyleCnt="0"/>
      <dgm:spPr/>
    </dgm:pt>
    <dgm:pt modelId="{17E9DFAA-AEA4-4A6A-B718-BEB79DA9E866}" type="pres">
      <dgm:prSet presAssocID="{DF9E518B-180F-46EA-A332-A9F8CD8C1BB7}" presName="node" presStyleLbl="node1" presStyleIdx="3" presStyleCnt="5">
        <dgm:presLayoutVars>
          <dgm:bulletEnabled val="1"/>
        </dgm:presLayoutVars>
      </dgm:prSet>
      <dgm:spPr/>
    </dgm:pt>
    <dgm:pt modelId="{51102EBD-8C06-4C54-A728-B8DC8397CD56}" type="pres">
      <dgm:prSet presAssocID="{7EB2BA19-A212-4F44-BFF7-D1DFE2269808}" presName="sibTrans" presStyleCnt="0"/>
      <dgm:spPr/>
    </dgm:pt>
    <dgm:pt modelId="{D19737D5-EFCB-41AF-A993-92A99155990A}" type="pres">
      <dgm:prSet presAssocID="{2888A536-1DB6-4A29-A2AB-097540485751}" presName="node" presStyleLbl="node1" presStyleIdx="4" presStyleCnt="5">
        <dgm:presLayoutVars>
          <dgm:bulletEnabled val="1"/>
        </dgm:presLayoutVars>
      </dgm:prSet>
      <dgm:spPr/>
    </dgm:pt>
  </dgm:ptLst>
  <dgm:cxnLst>
    <dgm:cxn modelId="{0A36E700-DB15-4A6B-B276-D4D7A8929075}" srcId="{818211D4-FB61-4D03-9F77-46DB9A779820}" destId="{D7DAB68F-2C6E-4A64-9576-D1F545AD00AD}" srcOrd="0" destOrd="0" parTransId="{FEADEC70-15B7-4498-8EDB-A63C593EF58E}" sibTransId="{498ADBAE-F623-46D7-A96F-5F21318E5E06}"/>
    <dgm:cxn modelId="{6AF4E603-4C97-470F-92D5-64117D0824C8}" type="presOf" srcId="{F9C33D8F-E76F-4D94-90D5-C2C0FE399AC2}" destId="{D19737D5-EFCB-41AF-A993-92A99155990A}" srcOrd="0" destOrd="2" presId="urn:microsoft.com/office/officeart/2005/8/layout/hList6"/>
    <dgm:cxn modelId="{91D4440B-E5B5-482F-BC87-353BE220B6D3}" srcId="{B5964A9C-B52A-4909-8E07-AF4776B54082}" destId="{977CED47-B97B-4462-874D-771769F92840}" srcOrd="1" destOrd="0" parTransId="{42EBEEE3-0B6F-4438-BF7E-0D5506BBA01D}" sibTransId="{7738A006-EE41-4944-8701-462A13ED2127}"/>
    <dgm:cxn modelId="{5F825A0C-B39F-4D68-9D30-CA683A6053A9}" srcId="{DF9E518B-180F-46EA-A332-A9F8CD8C1BB7}" destId="{B5AFDC9C-9D88-420D-A0FE-280795E00016}" srcOrd="2" destOrd="0" parTransId="{6D056CFD-FD16-43EA-A5D3-3D27EA9325AA}" sibTransId="{0B84F15A-8B44-4D9A-B210-088AAFA23228}"/>
    <dgm:cxn modelId="{28E7910C-38B4-44AD-BC59-21D24214E68F}" srcId="{31BDCBBF-E143-479D-B160-584CBC26C037}" destId="{45EF8997-6031-4ACD-9CC7-4C06DFFFEE46}" srcOrd="1" destOrd="0" parTransId="{8BAFCBAD-AC9E-420C-9DD3-2EFA9B27A159}" sibTransId="{7D177FAC-1ECE-4C20-8EEF-B8A838E65F4E}"/>
    <dgm:cxn modelId="{924D310E-7956-46B4-B547-2F4F4323529B}" srcId="{818211D4-FB61-4D03-9F77-46DB9A779820}" destId="{68F9DECE-DF5A-4A4B-9B99-3EE8A4CCB04A}" srcOrd="2" destOrd="0" parTransId="{AAA1C209-8683-49B3-B754-F85549A133E1}" sibTransId="{AEA8347D-39BD-4B95-A18F-F5DA410841B9}"/>
    <dgm:cxn modelId="{066F1919-19C3-4EB5-B0FE-87BDC2E513A0}" srcId="{B5964A9C-B52A-4909-8E07-AF4776B54082}" destId="{AEBCDB87-D26C-49EB-99CC-8D505DF2A486}" srcOrd="0" destOrd="0" parTransId="{2E07CE21-8038-4E95-88B8-EEDE33A9A5AE}" sibTransId="{2E662E64-94EC-47ED-938B-46CD5F49C930}"/>
    <dgm:cxn modelId="{7775451B-2808-45ED-A631-7D86F5382E36}" srcId="{45EF8997-6031-4ACD-9CC7-4C06DFFFEE46}" destId="{F4A73384-D571-41C0-BF16-142A154E8C67}" srcOrd="0" destOrd="0" parTransId="{07A17C9E-EA7C-4C7F-879F-6C57D8D3070F}" sibTransId="{0DB0F86E-E6D8-4C4F-8561-9417FBFDC87B}"/>
    <dgm:cxn modelId="{9043F730-4032-4A64-98CD-A66AA11E946D}" type="presOf" srcId="{C13DF4C0-A634-4057-8BB9-BB9914F581B2}" destId="{C3E063E6-B51D-4035-898E-5FFA1D07F5CD}" srcOrd="0" destOrd="2" presId="urn:microsoft.com/office/officeart/2005/8/layout/hList6"/>
    <dgm:cxn modelId="{1305A032-78D3-46F1-AC1C-DAE5BBAEDE6C}" type="presOf" srcId="{6EC4D231-6FBE-4C2E-9870-83B0D30F732B}" destId="{17E9DFAA-AEA4-4A6A-B718-BEB79DA9E866}" srcOrd="0" destOrd="5" presId="urn:microsoft.com/office/officeart/2005/8/layout/hList6"/>
    <dgm:cxn modelId="{370FDD34-F186-4C06-956E-61F3E5E8FD8B}" type="presOf" srcId="{BC077615-37AA-45CB-AAC8-3DDADF6DA69E}" destId="{F1394756-374D-4676-ADB2-B82E71AAB81D}" srcOrd="0" destOrd="2" presId="urn:microsoft.com/office/officeart/2005/8/layout/hList6"/>
    <dgm:cxn modelId="{A9F42D36-CEEB-4487-8724-332E6886F97B}" type="presOf" srcId="{31BDCBBF-E143-479D-B160-584CBC26C037}" destId="{64FDD935-67A3-45B5-AFF9-EAD1630AB47A}" srcOrd="0" destOrd="0" presId="urn:microsoft.com/office/officeart/2005/8/layout/hList6"/>
    <dgm:cxn modelId="{D987D539-479D-4DBB-9511-25CA296C1C04}" srcId="{45EF8997-6031-4ACD-9CC7-4C06DFFFEE46}" destId="{754282A4-8398-4EC5-A3C9-5F70CEDF8380}" srcOrd="2" destOrd="0" parTransId="{A5D1DDAE-B5CA-4676-8A3D-89D0C061198A}" sibTransId="{F16C3F42-3557-4E6A-87FA-1E8037539A32}"/>
    <dgm:cxn modelId="{0C6DE95B-E01B-46FB-9D6E-936123F846FA}" srcId="{2888A536-1DB6-4A29-A2AB-097540485751}" destId="{F9C33D8F-E76F-4D94-90D5-C2C0FE399AC2}" srcOrd="1" destOrd="0" parTransId="{00465597-126C-42EC-AA8D-631D119C907B}" sibTransId="{FC363FB7-5993-490C-B4CF-F58AA4B351BF}"/>
    <dgm:cxn modelId="{7DCB475D-78B2-4383-B8D8-567D6138657A}" type="presOf" srcId="{818211D4-FB61-4D03-9F77-46DB9A779820}" destId="{C3E063E6-B51D-4035-898E-5FFA1D07F5CD}" srcOrd="0" destOrd="0" presId="urn:microsoft.com/office/officeart/2005/8/layout/hList6"/>
    <dgm:cxn modelId="{A0036445-3B3D-4104-AB8B-3D366EE41CA3}" srcId="{DF9E518B-180F-46EA-A332-A9F8CD8C1BB7}" destId="{DBBE715F-F808-4F42-AC78-E36B0BC069F3}" srcOrd="0" destOrd="0" parTransId="{CBFF51CD-A0E9-4C65-A2FE-C0800517D18A}" sibTransId="{93F5811A-F24A-49C7-A815-DB63F7FC5D44}"/>
    <dgm:cxn modelId="{2BE30E69-F31A-449B-8699-E59909369B6F}" type="presOf" srcId="{89A3BC09-C219-4AD4-BB5C-A442FCF192ED}" destId="{F1394756-374D-4676-ADB2-B82E71AAB81D}" srcOrd="0" destOrd="4" presId="urn:microsoft.com/office/officeart/2005/8/layout/hList6"/>
    <dgm:cxn modelId="{313C594C-1C3B-49E3-A059-5090D6034723}" srcId="{DF9E518B-180F-46EA-A332-A9F8CD8C1BB7}" destId="{29CD6376-3D94-4483-A701-8A2DAFDAF658}" srcOrd="5" destOrd="0" parTransId="{552BD94B-7D2C-4F03-B795-F5CB6E9AC189}" sibTransId="{013F48B9-CEBF-42F2-8CFD-22F666BAD0A0}"/>
    <dgm:cxn modelId="{F836AF75-9B17-4E44-817D-29CA7C784D6C}" type="presOf" srcId="{AEBCDB87-D26C-49EB-99CC-8D505DF2A486}" destId="{342176AB-5ED9-4B1E-A2E1-61F305A68749}" srcOrd="0" destOrd="1" presId="urn:microsoft.com/office/officeart/2005/8/layout/hList6"/>
    <dgm:cxn modelId="{0A197558-BF9E-4CE0-8F70-5BFE42472FDB}" srcId="{818211D4-FB61-4D03-9F77-46DB9A779820}" destId="{C13DF4C0-A634-4057-8BB9-BB9914F581B2}" srcOrd="1" destOrd="0" parTransId="{AAD21C6B-1A60-41A5-87ED-1B65C5E32AC4}" sibTransId="{10CB2C73-7910-49EC-B729-EDB6D0D499B9}"/>
    <dgm:cxn modelId="{316DA679-2F40-4A3D-A5F5-F05C1B92B459}" type="presOf" srcId="{B5964A9C-B52A-4909-8E07-AF4776B54082}" destId="{342176AB-5ED9-4B1E-A2E1-61F305A68749}" srcOrd="0" destOrd="0" presId="urn:microsoft.com/office/officeart/2005/8/layout/hList6"/>
    <dgm:cxn modelId="{EC7DB979-1B8C-400B-B901-1ED1369D2F76}" type="presOf" srcId="{86631520-2F75-4801-AF55-BF8E8CA8EE81}" destId="{342176AB-5ED9-4B1E-A2E1-61F305A68749}" srcOrd="0" destOrd="3" presId="urn:microsoft.com/office/officeart/2005/8/layout/hList6"/>
    <dgm:cxn modelId="{D75A245A-0CAD-4FFC-B458-0C008C12777B}" type="presOf" srcId="{F4A73384-D571-41C0-BF16-142A154E8C67}" destId="{F1394756-374D-4676-ADB2-B82E71AAB81D}" srcOrd="0" destOrd="1" presId="urn:microsoft.com/office/officeart/2005/8/layout/hList6"/>
    <dgm:cxn modelId="{3844B882-7014-4F7E-A001-CD2E1B778AB8}" type="presOf" srcId="{3B696DFB-EE8A-480C-ABB2-47702E2B796A}" destId="{17E9DFAA-AEA4-4A6A-B718-BEB79DA9E866}" srcOrd="0" destOrd="2" presId="urn:microsoft.com/office/officeart/2005/8/layout/hList6"/>
    <dgm:cxn modelId="{64E8B386-86EF-401B-BED4-0F0433EB2674}" srcId="{31BDCBBF-E143-479D-B160-584CBC26C037}" destId="{2888A536-1DB6-4A29-A2AB-097540485751}" srcOrd="4" destOrd="0" parTransId="{91E5FCBB-8754-407E-9328-46F791A456AB}" sibTransId="{D9431D9A-DA84-43DB-9123-FB360B79A106}"/>
    <dgm:cxn modelId="{B9FE1090-14B8-4806-BCA7-C1A0F79A33F7}" type="presOf" srcId="{754282A4-8398-4EC5-A3C9-5F70CEDF8380}" destId="{F1394756-374D-4676-ADB2-B82E71AAB81D}" srcOrd="0" destOrd="3" presId="urn:microsoft.com/office/officeart/2005/8/layout/hList6"/>
    <dgm:cxn modelId="{E34A5E92-0167-4937-BC8C-EFD82E8CE0D6}" type="presOf" srcId="{68F9DECE-DF5A-4A4B-9B99-3EE8A4CCB04A}" destId="{C3E063E6-B51D-4035-898E-5FFA1D07F5CD}" srcOrd="0" destOrd="3" presId="urn:microsoft.com/office/officeart/2005/8/layout/hList6"/>
    <dgm:cxn modelId="{EAB55192-D831-44D6-BD22-8A319E611253}" srcId="{45EF8997-6031-4ACD-9CC7-4C06DFFFEE46}" destId="{BC077615-37AA-45CB-AAC8-3DDADF6DA69E}" srcOrd="1" destOrd="0" parTransId="{C4FA10F0-4A32-45D3-93B1-088B0FF18800}" sibTransId="{3E4E6E7B-7A13-457D-9F73-49EBB6180B8D}"/>
    <dgm:cxn modelId="{983EB793-1AEF-4438-8FC4-52F3D6BB0041}" type="presOf" srcId="{B5AFDC9C-9D88-420D-A0FE-280795E00016}" destId="{17E9DFAA-AEA4-4A6A-B718-BEB79DA9E866}" srcOrd="0" destOrd="3" presId="urn:microsoft.com/office/officeart/2005/8/layout/hList6"/>
    <dgm:cxn modelId="{9A4FD395-5D70-484E-B867-6495472F1095}" type="presOf" srcId="{977CED47-B97B-4462-874D-771769F92840}" destId="{342176AB-5ED9-4B1E-A2E1-61F305A68749}" srcOrd="0" destOrd="2" presId="urn:microsoft.com/office/officeart/2005/8/layout/hList6"/>
    <dgm:cxn modelId="{3644CF96-BBEC-452F-A6C3-34AEE517FE15}" type="presOf" srcId="{DBBE715F-F808-4F42-AC78-E36B0BC069F3}" destId="{17E9DFAA-AEA4-4A6A-B718-BEB79DA9E866}" srcOrd="0" destOrd="1" presId="urn:microsoft.com/office/officeart/2005/8/layout/hList6"/>
    <dgm:cxn modelId="{08502198-6927-4CDA-99BA-52529AA0CD73}" srcId="{DF9E518B-180F-46EA-A332-A9F8CD8C1BB7}" destId="{3B696DFB-EE8A-480C-ABB2-47702E2B796A}" srcOrd="1" destOrd="0" parTransId="{F18A0BC5-AF09-4F46-8711-BB25062F4DC0}" sibTransId="{98151407-7B95-4885-84D8-9CADFC4A2B6F}"/>
    <dgm:cxn modelId="{B069EAA0-1349-4612-AB72-4723C0866759}" srcId="{31BDCBBF-E143-479D-B160-584CBC26C037}" destId="{DF9E518B-180F-46EA-A332-A9F8CD8C1BB7}" srcOrd="3" destOrd="0" parTransId="{CF112C44-BCAC-40BD-BB00-6BD0723A6BE9}" sibTransId="{7EB2BA19-A212-4F44-BFF7-D1DFE2269808}"/>
    <dgm:cxn modelId="{EEBEDBA1-93E7-4DA1-B85E-6E981EF76780}" type="presOf" srcId="{DF9E518B-180F-46EA-A332-A9F8CD8C1BB7}" destId="{17E9DFAA-AEA4-4A6A-B718-BEB79DA9E866}" srcOrd="0" destOrd="0" presId="urn:microsoft.com/office/officeart/2005/8/layout/hList6"/>
    <dgm:cxn modelId="{F1FDFCA6-AA6A-4132-B678-680482D5DA4D}" type="presOf" srcId="{2888A536-1DB6-4A29-A2AB-097540485751}" destId="{D19737D5-EFCB-41AF-A993-92A99155990A}" srcOrd="0" destOrd="0" presId="urn:microsoft.com/office/officeart/2005/8/layout/hList6"/>
    <dgm:cxn modelId="{B05A22AA-3BD9-4043-B3C2-9FF3E40C80AC}" srcId="{31BDCBBF-E143-479D-B160-584CBC26C037}" destId="{B5964A9C-B52A-4909-8E07-AF4776B54082}" srcOrd="0" destOrd="0" parTransId="{DD2CA8E7-E2F9-4EA2-9152-7E1BC6B98F08}" sibTransId="{4F432E6C-87EE-463A-9AC4-DEF3F6AEE4E1}"/>
    <dgm:cxn modelId="{364C83AA-38E5-4483-AC7A-8E7621B938BC}" srcId="{B5964A9C-B52A-4909-8E07-AF4776B54082}" destId="{86631520-2F75-4801-AF55-BF8E8CA8EE81}" srcOrd="2" destOrd="0" parTransId="{7F9D9195-9558-4B90-9293-C03DA1CBCF17}" sibTransId="{EFB7F4EA-526C-41C0-8435-600A4411E669}"/>
    <dgm:cxn modelId="{7AC150BF-310C-4ED5-8133-5D3FC404898A}" srcId="{DF9E518B-180F-46EA-A332-A9F8CD8C1BB7}" destId="{A5E6178D-1083-448C-ABDD-A01AEF23EF2A}" srcOrd="3" destOrd="0" parTransId="{DE815A0C-E0DD-41F4-B176-919A0D28F2B7}" sibTransId="{70DB6D44-AD09-4586-B07D-426EC2F347F1}"/>
    <dgm:cxn modelId="{D0397DC5-86E3-4CF6-99B6-9DFD8C985742}" type="presOf" srcId="{A5E6178D-1083-448C-ABDD-A01AEF23EF2A}" destId="{17E9DFAA-AEA4-4A6A-B718-BEB79DA9E866}" srcOrd="0" destOrd="4" presId="urn:microsoft.com/office/officeart/2005/8/layout/hList6"/>
    <dgm:cxn modelId="{7D8CBFC6-0187-4D60-A000-4F876CC666EC}" srcId="{31BDCBBF-E143-479D-B160-584CBC26C037}" destId="{818211D4-FB61-4D03-9F77-46DB9A779820}" srcOrd="2" destOrd="0" parTransId="{C4A10AC4-F23E-4EBF-BA80-443BD52F6B1D}" sibTransId="{C854DC01-8B37-4001-A419-0AC217EEC052}"/>
    <dgm:cxn modelId="{090720CA-A77B-4666-9321-B1DF11914ED2}" srcId="{2888A536-1DB6-4A29-A2AB-097540485751}" destId="{E9CAB793-35EF-4626-BD2D-6DCEC9142FDF}" srcOrd="2" destOrd="0" parTransId="{D06CE07D-187A-435C-A9EB-B482C9D11118}" sibTransId="{8320E775-EC51-4642-AA37-4547C7121FB0}"/>
    <dgm:cxn modelId="{31817ACA-B322-4878-B607-3005D31A109D}" type="presOf" srcId="{E9CAB793-35EF-4626-BD2D-6DCEC9142FDF}" destId="{D19737D5-EFCB-41AF-A993-92A99155990A}" srcOrd="0" destOrd="3" presId="urn:microsoft.com/office/officeart/2005/8/layout/hList6"/>
    <dgm:cxn modelId="{91BCECD2-B609-4AEB-8099-478AE9986904}" srcId="{2888A536-1DB6-4A29-A2AB-097540485751}" destId="{ED0DAC65-88E4-4878-BCB5-309C0392CB5E}" srcOrd="0" destOrd="0" parTransId="{9370BBEE-9FCA-4EAA-AE65-80EB64B1FC4E}" sibTransId="{B65C941A-59C0-4464-A037-173436F74A21}"/>
    <dgm:cxn modelId="{58A2A9D8-8543-418B-864A-5A29633475B0}" type="presOf" srcId="{29CD6376-3D94-4483-A701-8A2DAFDAF658}" destId="{17E9DFAA-AEA4-4A6A-B718-BEB79DA9E866}" srcOrd="0" destOrd="6" presId="urn:microsoft.com/office/officeart/2005/8/layout/hList6"/>
    <dgm:cxn modelId="{3A3087D9-3979-49C9-8E72-F7D110D4BF64}" srcId="{DF9E518B-180F-46EA-A332-A9F8CD8C1BB7}" destId="{6EC4D231-6FBE-4C2E-9870-83B0D30F732B}" srcOrd="4" destOrd="0" parTransId="{D5A943FD-DA98-448B-9A09-F26292D3EAA5}" sibTransId="{6EC0B4C0-1B5C-4843-9B9A-D837865CA871}"/>
    <dgm:cxn modelId="{85F1C6DE-9A6A-4ECD-82F7-5CA8C519B9FC}" srcId="{45EF8997-6031-4ACD-9CC7-4C06DFFFEE46}" destId="{89A3BC09-C219-4AD4-BB5C-A442FCF192ED}" srcOrd="3" destOrd="0" parTransId="{B47EE085-ADF9-49CE-9DA2-F0D93D43193E}" sibTransId="{654A200C-BB46-4046-B9F3-E486DBC36BCC}"/>
    <dgm:cxn modelId="{3FF645E7-F46E-4007-9B6F-4AAB612FA720}" type="presOf" srcId="{45EF8997-6031-4ACD-9CC7-4C06DFFFEE46}" destId="{F1394756-374D-4676-ADB2-B82E71AAB81D}" srcOrd="0" destOrd="0" presId="urn:microsoft.com/office/officeart/2005/8/layout/hList6"/>
    <dgm:cxn modelId="{335BEAEF-88DA-41A7-83CD-B8538541E948}" type="presOf" srcId="{ED0DAC65-88E4-4878-BCB5-309C0392CB5E}" destId="{D19737D5-EFCB-41AF-A993-92A99155990A}" srcOrd="0" destOrd="1" presId="urn:microsoft.com/office/officeart/2005/8/layout/hList6"/>
    <dgm:cxn modelId="{06BFF2F9-C5EC-4D79-9E4B-6EC6428F5F8D}" type="presOf" srcId="{D7DAB68F-2C6E-4A64-9576-D1F545AD00AD}" destId="{C3E063E6-B51D-4035-898E-5FFA1D07F5CD}" srcOrd="0" destOrd="1" presId="urn:microsoft.com/office/officeart/2005/8/layout/hList6"/>
    <dgm:cxn modelId="{ED9B9600-34B9-44C9-A9B0-2627E60C84FD}" type="presParOf" srcId="{64FDD935-67A3-45B5-AFF9-EAD1630AB47A}" destId="{342176AB-5ED9-4B1E-A2E1-61F305A68749}" srcOrd="0" destOrd="0" presId="urn:microsoft.com/office/officeart/2005/8/layout/hList6"/>
    <dgm:cxn modelId="{B8C5CD59-DF71-4BC2-BAA6-B099B6CDE511}" type="presParOf" srcId="{64FDD935-67A3-45B5-AFF9-EAD1630AB47A}" destId="{B3ED7AD5-F574-4A44-AEA2-033D88731A3A}" srcOrd="1" destOrd="0" presId="urn:microsoft.com/office/officeart/2005/8/layout/hList6"/>
    <dgm:cxn modelId="{DC624281-D76C-442A-9B6D-BC9C903BB2B6}" type="presParOf" srcId="{64FDD935-67A3-45B5-AFF9-EAD1630AB47A}" destId="{F1394756-374D-4676-ADB2-B82E71AAB81D}" srcOrd="2" destOrd="0" presId="urn:microsoft.com/office/officeart/2005/8/layout/hList6"/>
    <dgm:cxn modelId="{D426F116-4123-4410-89F0-985D3A4CA980}" type="presParOf" srcId="{64FDD935-67A3-45B5-AFF9-EAD1630AB47A}" destId="{B1E7F182-DC6B-41A5-BD00-48B640F801CE}" srcOrd="3" destOrd="0" presId="urn:microsoft.com/office/officeart/2005/8/layout/hList6"/>
    <dgm:cxn modelId="{0B2297F0-F47C-4EE2-8126-3A44AB780520}" type="presParOf" srcId="{64FDD935-67A3-45B5-AFF9-EAD1630AB47A}" destId="{C3E063E6-B51D-4035-898E-5FFA1D07F5CD}" srcOrd="4" destOrd="0" presId="urn:microsoft.com/office/officeart/2005/8/layout/hList6"/>
    <dgm:cxn modelId="{4855BDE0-B5EB-4B5B-9151-D26DF2C9491C}" type="presParOf" srcId="{64FDD935-67A3-45B5-AFF9-EAD1630AB47A}" destId="{B1FA4C60-BEC7-43E8-8055-806A259A33FE}" srcOrd="5" destOrd="0" presId="urn:microsoft.com/office/officeart/2005/8/layout/hList6"/>
    <dgm:cxn modelId="{8D195ED1-6DE9-450B-8E15-BBBA6C9A1C60}" type="presParOf" srcId="{64FDD935-67A3-45B5-AFF9-EAD1630AB47A}" destId="{17E9DFAA-AEA4-4A6A-B718-BEB79DA9E866}" srcOrd="6" destOrd="0" presId="urn:microsoft.com/office/officeart/2005/8/layout/hList6"/>
    <dgm:cxn modelId="{378C6A32-53C4-484C-AC5D-B0034A898843}" type="presParOf" srcId="{64FDD935-67A3-45B5-AFF9-EAD1630AB47A}" destId="{51102EBD-8C06-4C54-A728-B8DC8397CD56}" srcOrd="7" destOrd="0" presId="urn:microsoft.com/office/officeart/2005/8/layout/hList6"/>
    <dgm:cxn modelId="{A9D517E8-790A-45A3-AD49-EFA2BCFF3374}" type="presParOf" srcId="{64FDD935-67A3-45B5-AFF9-EAD1630AB47A}" destId="{D19737D5-EFCB-41AF-A993-92A99155990A}"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994A77-A824-41B8-91FD-59AE3D69913D}" type="doc">
      <dgm:prSet loTypeId="urn:microsoft.com/office/officeart/2018/2/layout/IconVerticalSolidList" loCatId="icon" qsTypeId="urn:microsoft.com/office/officeart/2005/8/quickstyle/simple1" qsCatId="simple" csTypeId="urn:microsoft.com/office/officeart/2018/5/colors/Iconchunking_neutralbg_colorful2" csCatId="colorful" phldr="1"/>
      <dgm:spPr/>
      <dgm:t>
        <a:bodyPr/>
        <a:lstStyle/>
        <a:p>
          <a:endParaRPr lang="en-US"/>
        </a:p>
      </dgm:t>
    </dgm:pt>
    <dgm:pt modelId="{F1E08FB5-14C8-4796-8E63-C72909990908}">
      <dgm:prSet/>
      <dgm:spPr/>
      <dgm:t>
        <a:bodyPr/>
        <a:lstStyle/>
        <a:p>
          <a:r>
            <a:rPr lang="en-US"/>
            <a:t>By using </a:t>
          </a:r>
          <a:r>
            <a:rPr lang="en-US" b="1"/>
            <a:t>two</a:t>
          </a:r>
          <a:r>
            <a:rPr lang="en-US"/>
            <a:t> </a:t>
          </a:r>
          <a:r>
            <a:rPr lang="en-US" b="1"/>
            <a:t>main data collection categories</a:t>
          </a:r>
          <a:r>
            <a:rPr lang="en-US"/>
            <a:t>, we can achieve a  comprehensive and systematic mechanism for evaluation of JCSH work to demonstrate value, notably for display via an </a:t>
          </a:r>
          <a:r>
            <a:rPr lang="en-US" b="1" i="1"/>
            <a:t>annual infographic</a:t>
          </a:r>
          <a:r>
            <a:rPr lang="en-US"/>
            <a:t>:  </a:t>
          </a:r>
        </a:p>
      </dgm:t>
    </dgm:pt>
    <dgm:pt modelId="{E635E395-8789-445E-BE45-13B0CFEE1D0E}" type="parTrans" cxnId="{8F79EE6B-91BB-429A-BE66-4EDEB2B7A414}">
      <dgm:prSet/>
      <dgm:spPr/>
      <dgm:t>
        <a:bodyPr/>
        <a:lstStyle/>
        <a:p>
          <a:endParaRPr lang="en-US"/>
        </a:p>
      </dgm:t>
    </dgm:pt>
    <dgm:pt modelId="{B6594853-D47D-41DB-91EF-C07393C4ED69}" type="sibTrans" cxnId="{8F79EE6B-91BB-429A-BE66-4EDEB2B7A414}">
      <dgm:prSet/>
      <dgm:spPr/>
      <dgm:t>
        <a:bodyPr/>
        <a:lstStyle/>
        <a:p>
          <a:endParaRPr lang="en-US"/>
        </a:p>
      </dgm:t>
    </dgm:pt>
    <dgm:pt modelId="{FCC7458B-6493-4E23-B10C-7EDF37553956}">
      <dgm:prSet/>
      <dgm:spPr/>
      <dgm:t>
        <a:bodyPr/>
        <a:lstStyle/>
        <a:p>
          <a:r>
            <a:rPr lang="en-US" b="1" u="sng" dirty="0"/>
            <a:t>Meeting Metrics</a:t>
          </a:r>
          <a:r>
            <a:rPr lang="en-US" b="1" dirty="0"/>
            <a:t>:  </a:t>
          </a:r>
          <a:r>
            <a:rPr lang="en-US" dirty="0"/>
            <a:t>to </a:t>
          </a:r>
          <a:r>
            <a:rPr lang="en-US" i="1" dirty="0"/>
            <a:t>primarily </a:t>
          </a:r>
          <a:r>
            <a:rPr lang="en-US" dirty="0"/>
            <a:t>measure knowledge transfer and knowledge management effectiveness against four standard knowledge network goals </a:t>
          </a:r>
        </a:p>
      </dgm:t>
    </dgm:pt>
    <dgm:pt modelId="{D5181AF7-D9BE-4CC5-97C3-3CA18572FA8B}" type="parTrans" cxnId="{13E4299E-DE64-402A-9C98-23BACC8A30E4}">
      <dgm:prSet/>
      <dgm:spPr/>
      <dgm:t>
        <a:bodyPr/>
        <a:lstStyle/>
        <a:p>
          <a:endParaRPr lang="en-US"/>
        </a:p>
      </dgm:t>
    </dgm:pt>
    <dgm:pt modelId="{58D74A0E-0D9A-479E-8692-A9993FEA9BCE}" type="sibTrans" cxnId="{13E4299E-DE64-402A-9C98-23BACC8A30E4}">
      <dgm:prSet/>
      <dgm:spPr/>
      <dgm:t>
        <a:bodyPr/>
        <a:lstStyle/>
        <a:p>
          <a:endParaRPr lang="en-US"/>
        </a:p>
      </dgm:t>
    </dgm:pt>
    <dgm:pt modelId="{C472DF0C-0FBE-4C70-BF95-8A0F52119810}">
      <dgm:prSet/>
      <dgm:spPr/>
      <dgm:t>
        <a:bodyPr/>
        <a:lstStyle/>
        <a:p>
          <a:r>
            <a:rPr lang="en-US" dirty="0"/>
            <a:t>The premise is that much of the value of JCSH is found within meetings, but without a metric to measure overall effectiveness in sharing and transferring knowledge between education and health, it is difficult to capture or report on this)</a:t>
          </a:r>
        </a:p>
      </dgm:t>
    </dgm:pt>
    <dgm:pt modelId="{62214391-2EE8-4929-8E36-2C6364A4925A}" type="parTrans" cxnId="{A0BAA16C-E8DD-46F8-BA65-BF78470C1AB0}">
      <dgm:prSet/>
      <dgm:spPr/>
      <dgm:t>
        <a:bodyPr/>
        <a:lstStyle/>
        <a:p>
          <a:endParaRPr lang="en-US"/>
        </a:p>
      </dgm:t>
    </dgm:pt>
    <dgm:pt modelId="{908DA119-F305-4747-9F13-9E7C600A178C}" type="sibTrans" cxnId="{A0BAA16C-E8DD-46F8-BA65-BF78470C1AB0}">
      <dgm:prSet/>
      <dgm:spPr/>
      <dgm:t>
        <a:bodyPr/>
        <a:lstStyle/>
        <a:p>
          <a:endParaRPr lang="en-US"/>
        </a:p>
      </dgm:t>
    </dgm:pt>
    <dgm:pt modelId="{28DC53FB-C81B-4997-BE34-35D9F6222A4A}">
      <dgm:prSet/>
      <dgm:spPr/>
      <dgm:t>
        <a:bodyPr/>
        <a:lstStyle/>
        <a:p>
          <a:r>
            <a:rPr lang="en-US" b="1" u="sng"/>
            <a:t>Work Type Metrics</a:t>
          </a:r>
          <a:r>
            <a:rPr lang="en-US" b="1"/>
            <a:t>: </a:t>
          </a:r>
          <a:r>
            <a:rPr lang="en-US"/>
            <a:t>to </a:t>
          </a:r>
          <a:r>
            <a:rPr lang="en-US" i="1"/>
            <a:t>primarily</a:t>
          </a:r>
          <a:r>
            <a:rPr lang="en-US"/>
            <a:t> measure information creation/sharing (i.e., JCSH “artifacts”) and the operational activities involved in information management, including reporting and evaluation.</a:t>
          </a:r>
        </a:p>
      </dgm:t>
    </dgm:pt>
    <dgm:pt modelId="{E96DDFE3-2B13-4C80-85E5-ABD03B1EF67F}" type="parTrans" cxnId="{EEC5DD4B-4B98-40DF-B466-229CCD87AD95}">
      <dgm:prSet/>
      <dgm:spPr/>
      <dgm:t>
        <a:bodyPr/>
        <a:lstStyle/>
        <a:p>
          <a:endParaRPr lang="en-US"/>
        </a:p>
      </dgm:t>
    </dgm:pt>
    <dgm:pt modelId="{3AB2A19F-1FA9-4D1F-BFFC-EEF1B7441C4F}" type="sibTrans" cxnId="{EEC5DD4B-4B98-40DF-B466-229CCD87AD95}">
      <dgm:prSet/>
      <dgm:spPr/>
      <dgm:t>
        <a:bodyPr/>
        <a:lstStyle/>
        <a:p>
          <a:endParaRPr lang="en-US"/>
        </a:p>
      </dgm:t>
    </dgm:pt>
    <dgm:pt modelId="{8E3C8E26-AB11-4ECB-9A83-749B6162C280}" type="pres">
      <dgm:prSet presAssocID="{34994A77-A824-41B8-91FD-59AE3D69913D}" presName="root" presStyleCnt="0">
        <dgm:presLayoutVars>
          <dgm:dir/>
          <dgm:resizeHandles val="exact"/>
        </dgm:presLayoutVars>
      </dgm:prSet>
      <dgm:spPr/>
    </dgm:pt>
    <dgm:pt modelId="{7CBE334D-B3B6-4A27-A193-0768526D414C}" type="pres">
      <dgm:prSet presAssocID="{F1E08FB5-14C8-4796-8E63-C72909990908}" presName="compNode" presStyleCnt="0"/>
      <dgm:spPr/>
    </dgm:pt>
    <dgm:pt modelId="{A3871900-8C56-474F-A14A-E658E91B6E06}" type="pres">
      <dgm:prSet presAssocID="{F1E08FB5-14C8-4796-8E63-C72909990908}" presName="bgRect" presStyleLbl="bgShp" presStyleIdx="0" presStyleCnt="3"/>
      <dgm:spPr/>
    </dgm:pt>
    <dgm:pt modelId="{9A1AE531-10FC-419C-AE31-DE2E7013A948}" type="pres">
      <dgm:prSet presAssocID="{F1E08FB5-14C8-4796-8E63-C7290999090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3E2B6BF2-4F27-469E-8EF2-DF7DE691FFCB}" type="pres">
      <dgm:prSet presAssocID="{F1E08FB5-14C8-4796-8E63-C72909990908}" presName="spaceRect" presStyleCnt="0"/>
      <dgm:spPr/>
    </dgm:pt>
    <dgm:pt modelId="{F5AB2430-EF68-4DD7-A069-9482BF506CC0}" type="pres">
      <dgm:prSet presAssocID="{F1E08FB5-14C8-4796-8E63-C72909990908}" presName="parTx" presStyleLbl="revTx" presStyleIdx="0" presStyleCnt="4">
        <dgm:presLayoutVars>
          <dgm:chMax val="0"/>
          <dgm:chPref val="0"/>
        </dgm:presLayoutVars>
      </dgm:prSet>
      <dgm:spPr/>
    </dgm:pt>
    <dgm:pt modelId="{9204EA3F-760E-4DC0-92C3-CF3DB8D1E727}" type="pres">
      <dgm:prSet presAssocID="{B6594853-D47D-41DB-91EF-C07393C4ED69}" presName="sibTrans" presStyleCnt="0"/>
      <dgm:spPr/>
    </dgm:pt>
    <dgm:pt modelId="{B2BD82FF-4E1E-478C-B0D4-F956F83267A4}" type="pres">
      <dgm:prSet presAssocID="{FCC7458B-6493-4E23-B10C-7EDF37553956}" presName="compNode" presStyleCnt="0"/>
      <dgm:spPr/>
    </dgm:pt>
    <dgm:pt modelId="{25F85D4E-AE49-4FD1-B130-930584F153FE}" type="pres">
      <dgm:prSet presAssocID="{FCC7458B-6493-4E23-B10C-7EDF37553956}" presName="bgRect" presStyleLbl="bgShp" presStyleIdx="1" presStyleCnt="3"/>
      <dgm:spPr/>
    </dgm:pt>
    <dgm:pt modelId="{666A12F7-741E-41C0-9216-B9E55DBE2E64}" type="pres">
      <dgm:prSet presAssocID="{FCC7458B-6493-4E23-B10C-7EDF3755395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AC95A4F3-0CB6-40AF-A7C4-7624B017CB4C}" type="pres">
      <dgm:prSet presAssocID="{FCC7458B-6493-4E23-B10C-7EDF37553956}" presName="spaceRect" presStyleCnt="0"/>
      <dgm:spPr/>
    </dgm:pt>
    <dgm:pt modelId="{25FCF3D4-C243-4B78-B084-C7AAC1F91B2E}" type="pres">
      <dgm:prSet presAssocID="{FCC7458B-6493-4E23-B10C-7EDF37553956}" presName="parTx" presStyleLbl="revTx" presStyleIdx="1" presStyleCnt="4">
        <dgm:presLayoutVars>
          <dgm:chMax val="0"/>
          <dgm:chPref val="0"/>
        </dgm:presLayoutVars>
      </dgm:prSet>
      <dgm:spPr/>
    </dgm:pt>
    <dgm:pt modelId="{8A7873E0-C436-437A-8628-EA3777FF6326}" type="pres">
      <dgm:prSet presAssocID="{FCC7458B-6493-4E23-B10C-7EDF37553956}" presName="desTx" presStyleLbl="revTx" presStyleIdx="2" presStyleCnt="4">
        <dgm:presLayoutVars/>
      </dgm:prSet>
      <dgm:spPr/>
    </dgm:pt>
    <dgm:pt modelId="{5A0A99F9-F35A-4004-B2E6-F81E689B385B}" type="pres">
      <dgm:prSet presAssocID="{58D74A0E-0D9A-479E-8692-A9993FEA9BCE}" presName="sibTrans" presStyleCnt="0"/>
      <dgm:spPr/>
    </dgm:pt>
    <dgm:pt modelId="{823102D1-5714-4C87-8B64-A975D6E1EA72}" type="pres">
      <dgm:prSet presAssocID="{28DC53FB-C81B-4997-BE34-35D9F6222A4A}" presName="compNode" presStyleCnt="0"/>
      <dgm:spPr/>
    </dgm:pt>
    <dgm:pt modelId="{5CA49BBE-2F61-4C00-BBB3-27C6D6A0C6B1}" type="pres">
      <dgm:prSet presAssocID="{28DC53FB-C81B-4997-BE34-35D9F6222A4A}" presName="bgRect" presStyleLbl="bgShp" presStyleIdx="2" presStyleCnt="3"/>
      <dgm:spPr/>
    </dgm:pt>
    <dgm:pt modelId="{86BE586C-D329-4E63-A0F3-1501643A9451}" type="pres">
      <dgm:prSet presAssocID="{28DC53FB-C81B-4997-BE34-35D9F6222A4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BA20DC61-600B-4DB1-969F-8694090C6658}" type="pres">
      <dgm:prSet presAssocID="{28DC53FB-C81B-4997-BE34-35D9F6222A4A}" presName="spaceRect" presStyleCnt="0"/>
      <dgm:spPr/>
    </dgm:pt>
    <dgm:pt modelId="{8D7C168B-2DC2-4808-8B79-1474618293EF}" type="pres">
      <dgm:prSet presAssocID="{28DC53FB-C81B-4997-BE34-35D9F6222A4A}" presName="parTx" presStyleLbl="revTx" presStyleIdx="3" presStyleCnt="4">
        <dgm:presLayoutVars>
          <dgm:chMax val="0"/>
          <dgm:chPref val="0"/>
        </dgm:presLayoutVars>
      </dgm:prSet>
      <dgm:spPr/>
    </dgm:pt>
  </dgm:ptLst>
  <dgm:cxnLst>
    <dgm:cxn modelId="{EEC5DD4B-4B98-40DF-B466-229CCD87AD95}" srcId="{34994A77-A824-41B8-91FD-59AE3D69913D}" destId="{28DC53FB-C81B-4997-BE34-35D9F6222A4A}" srcOrd="2" destOrd="0" parTransId="{E96DDFE3-2B13-4C80-85E5-ABD03B1EF67F}" sibTransId="{3AB2A19F-1FA9-4D1F-BFFC-EEF1B7441C4F}"/>
    <dgm:cxn modelId="{8F79EE6B-91BB-429A-BE66-4EDEB2B7A414}" srcId="{34994A77-A824-41B8-91FD-59AE3D69913D}" destId="{F1E08FB5-14C8-4796-8E63-C72909990908}" srcOrd="0" destOrd="0" parTransId="{E635E395-8789-445E-BE45-13B0CFEE1D0E}" sibTransId="{B6594853-D47D-41DB-91EF-C07393C4ED69}"/>
    <dgm:cxn modelId="{A0BAA16C-E8DD-46F8-BA65-BF78470C1AB0}" srcId="{FCC7458B-6493-4E23-B10C-7EDF37553956}" destId="{C472DF0C-0FBE-4C70-BF95-8A0F52119810}" srcOrd="0" destOrd="0" parTransId="{62214391-2EE8-4929-8E36-2C6364A4925A}" sibTransId="{908DA119-F305-4747-9F13-9E7C600A178C}"/>
    <dgm:cxn modelId="{94D12B56-6345-495D-854E-2BE6AD483DB2}" type="presOf" srcId="{28DC53FB-C81B-4997-BE34-35D9F6222A4A}" destId="{8D7C168B-2DC2-4808-8B79-1474618293EF}" srcOrd="0" destOrd="0" presId="urn:microsoft.com/office/officeart/2018/2/layout/IconVerticalSolidList"/>
    <dgm:cxn modelId="{F571A583-56BC-41BA-A9DF-A1D0DD0C4AF3}" type="presOf" srcId="{34994A77-A824-41B8-91FD-59AE3D69913D}" destId="{8E3C8E26-AB11-4ECB-9A83-749B6162C280}" srcOrd="0" destOrd="0" presId="urn:microsoft.com/office/officeart/2018/2/layout/IconVerticalSolidList"/>
    <dgm:cxn modelId="{E005CC9C-8AB0-43D4-9E3D-BCD43A05AA16}" type="presOf" srcId="{C472DF0C-0FBE-4C70-BF95-8A0F52119810}" destId="{8A7873E0-C436-437A-8628-EA3777FF6326}" srcOrd="0" destOrd="0" presId="urn:microsoft.com/office/officeart/2018/2/layout/IconVerticalSolidList"/>
    <dgm:cxn modelId="{13E4299E-DE64-402A-9C98-23BACC8A30E4}" srcId="{34994A77-A824-41B8-91FD-59AE3D69913D}" destId="{FCC7458B-6493-4E23-B10C-7EDF37553956}" srcOrd="1" destOrd="0" parTransId="{D5181AF7-D9BE-4CC5-97C3-3CA18572FA8B}" sibTransId="{58D74A0E-0D9A-479E-8692-A9993FEA9BCE}"/>
    <dgm:cxn modelId="{2B7FB9CD-FC74-4E2E-8B83-5E1F418E6103}" type="presOf" srcId="{F1E08FB5-14C8-4796-8E63-C72909990908}" destId="{F5AB2430-EF68-4DD7-A069-9482BF506CC0}" srcOrd="0" destOrd="0" presId="urn:microsoft.com/office/officeart/2018/2/layout/IconVerticalSolidList"/>
    <dgm:cxn modelId="{80605CED-BAD1-4BBD-9E70-B7610C855FCC}" type="presOf" srcId="{FCC7458B-6493-4E23-B10C-7EDF37553956}" destId="{25FCF3D4-C243-4B78-B084-C7AAC1F91B2E}" srcOrd="0" destOrd="0" presId="urn:microsoft.com/office/officeart/2018/2/layout/IconVerticalSolidList"/>
    <dgm:cxn modelId="{1C65FE42-0444-4C7E-9199-5DFF628C2A90}" type="presParOf" srcId="{8E3C8E26-AB11-4ECB-9A83-749B6162C280}" destId="{7CBE334D-B3B6-4A27-A193-0768526D414C}" srcOrd="0" destOrd="0" presId="urn:microsoft.com/office/officeart/2018/2/layout/IconVerticalSolidList"/>
    <dgm:cxn modelId="{EF2B189D-3AC4-4DF6-95B1-BDA76982FC1F}" type="presParOf" srcId="{7CBE334D-B3B6-4A27-A193-0768526D414C}" destId="{A3871900-8C56-474F-A14A-E658E91B6E06}" srcOrd="0" destOrd="0" presId="urn:microsoft.com/office/officeart/2018/2/layout/IconVerticalSolidList"/>
    <dgm:cxn modelId="{02C496F3-9F8F-4873-B559-B1D28F11CF5A}" type="presParOf" srcId="{7CBE334D-B3B6-4A27-A193-0768526D414C}" destId="{9A1AE531-10FC-419C-AE31-DE2E7013A948}" srcOrd="1" destOrd="0" presId="urn:microsoft.com/office/officeart/2018/2/layout/IconVerticalSolidList"/>
    <dgm:cxn modelId="{DFB401AF-EE4F-4CAE-A3BD-D066C31110E1}" type="presParOf" srcId="{7CBE334D-B3B6-4A27-A193-0768526D414C}" destId="{3E2B6BF2-4F27-469E-8EF2-DF7DE691FFCB}" srcOrd="2" destOrd="0" presId="urn:microsoft.com/office/officeart/2018/2/layout/IconVerticalSolidList"/>
    <dgm:cxn modelId="{9521A92E-0313-42EB-8406-EFD91EDB6158}" type="presParOf" srcId="{7CBE334D-B3B6-4A27-A193-0768526D414C}" destId="{F5AB2430-EF68-4DD7-A069-9482BF506CC0}" srcOrd="3" destOrd="0" presId="urn:microsoft.com/office/officeart/2018/2/layout/IconVerticalSolidList"/>
    <dgm:cxn modelId="{6B517EED-CF21-412F-8AB4-916A91798A18}" type="presParOf" srcId="{8E3C8E26-AB11-4ECB-9A83-749B6162C280}" destId="{9204EA3F-760E-4DC0-92C3-CF3DB8D1E727}" srcOrd="1" destOrd="0" presId="urn:microsoft.com/office/officeart/2018/2/layout/IconVerticalSolidList"/>
    <dgm:cxn modelId="{2F38D21D-69D8-4BA5-A027-415FF39D788D}" type="presParOf" srcId="{8E3C8E26-AB11-4ECB-9A83-749B6162C280}" destId="{B2BD82FF-4E1E-478C-B0D4-F956F83267A4}" srcOrd="2" destOrd="0" presId="urn:microsoft.com/office/officeart/2018/2/layout/IconVerticalSolidList"/>
    <dgm:cxn modelId="{344666DB-3063-4AFD-B99B-6126463174B0}" type="presParOf" srcId="{B2BD82FF-4E1E-478C-B0D4-F956F83267A4}" destId="{25F85D4E-AE49-4FD1-B130-930584F153FE}" srcOrd="0" destOrd="0" presId="urn:microsoft.com/office/officeart/2018/2/layout/IconVerticalSolidList"/>
    <dgm:cxn modelId="{46F3AB83-1CEF-4945-B4F5-CA2DF1F9B924}" type="presParOf" srcId="{B2BD82FF-4E1E-478C-B0D4-F956F83267A4}" destId="{666A12F7-741E-41C0-9216-B9E55DBE2E64}" srcOrd="1" destOrd="0" presId="urn:microsoft.com/office/officeart/2018/2/layout/IconVerticalSolidList"/>
    <dgm:cxn modelId="{AECE2D6B-2279-42C9-9180-E49805496572}" type="presParOf" srcId="{B2BD82FF-4E1E-478C-B0D4-F956F83267A4}" destId="{AC95A4F3-0CB6-40AF-A7C4-7624B017CB4C}" srcOrd="2" destOrd="0" presId="urn:microsoft.com/office/officeart/2018/2/layout/IconVerticalSolidList"/>
    <dgm:cxn modelId="{77E9428E-B3F9-4990-8AAF-54A7FA2BAF29}" type="presParOf" srcId="{B2BD82FF-4E1E-478C-B0D4-F956F83267A4}" destId="{25FCF3D4-C243-4B78-B084-C7AAC1F91B2E}" srcOrd="3" destOrd="0" presId="urn:microsoft.com/office/officeart/2018/2/layout/IconVerticalSolidList"/>
    <dgm:cxn modelId="{3D5C55C7-DD11-42E0-B9AC-AA4022CC8A20}" type="presParOf" srcId="{B2BD82FF-4E1E-478C-B0D4-F956F83267A4}" destId="{8A7873E0-C436-437A-8628-EA3777FF6326}" srcOrd="4" destOrd="0" presId="urn:microsoft.com/office/officeart/2018/2/layout/IconVerticalSolidList"/>
    <dgm:cxn modelId="{CE1744E3-3530-4EED-BE3A-5F0C05C4B1FB}" type="presParOf" srcId="{8E3C8E26-AB11-4ECB-9A83-749B6162C280}" destId="{5A0A99F9-F35A-4004-B2E6-F81E689B385B}" srcOrd="3" destOrd="0" presId="urn:microsoft.com/office/officeart/2018/2/layout/IconVerticalSolidList"/>
    <dgm:cxn modelId="{9AAEC197-EE20-4EA8-AFD1-69D6350A4E70}" type="presParOf" srcId="{8E3C8E26-AB11-4ECB-9A83-749B6162C280}" destId="{823102D1-5714-4C87-8B64-A975D6E1EA72}" srcOrd="4" destOrd="0" presId="urn:microsoft.com/office/officeart/2018/2/layout/IconVerticalSolidList"/>
    <dgm:cxn modelId="{0466CDBE-D7FE-4D50-A03C-E197940CAE8E}" type="presParOf" srcId="{823102D1-5714-4C87-8B64-A975D6E1EA72}" destId="{5CA49BBE-2F61-4C00-BBB3-27C6D6A0C6B1}" srcOrd="0" destOrd="0" presId="urn:microsoft.com/office/officeart/2018/2/layout/IconVerticalSolidList"/>
    <dgm:cxn modelId="{BF2972E0-2C02-4B06-9910-1886551E7E77}" type="presParOf" srcId="{823102D1-5714-4C87-8B64-A975D6E1EA72}" destId="{86BE586C-D329-4E63-A0F3-1501643A9451}" srcOrd="1" destOrd="0" presId="urn:microsoft.com/office/officeart/2018/2/layout/IconVerticalSolidList"/>
    <dgm:cxn modelId="{89B23331-E885-4BD7-8CBA-4A46D5A37C43}" type="presParOf" srcId="{823102D1-5714-4C87-8B64-A975D6E1EA72}" destId="{BA20DC61-600B-4DB1-969F-8694090C6658}" srcOrd="2" destOrd="0" presId="urn:microsoft.com/office/officeart/2018/2/layout/IconVerticalSolidList"/>
    <dgm:cxn modelId="{EEE5E94F-37CE-4D01-A98C-18997127C7DE}" type="presParOf" srcId="{823102D1-5714-4C87-8B64-A975D6E1EA72}" destId="{8D7C168B-2DC2-4808-8B79-1474618293E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BD3D8E-20FF-43B7-8F5A-AA0B8F9F5947}" type="doc">
      <dgm:prSet loTypeId="urn:microsoft.com/office/officeart/2005/8/layout/cycle8" loCatId="cycle" qsTypeId="urn:microsoft.com/office/officeart/2005/8/quickstyle/simple1" qsCatId="simple" csTypeId="urn:microsoft.com/office/officeart/2005/8/colors/accent1_2" csCatId="accent1" phldr="1"/>
      <dgm:spPr/>
    </dgm:pt>
    <dgm:pt modelId="{6B9E6A5E-AAF6-4FAC-8DC7-82C810ECFB75}">
      <dgm:prSet phldrT="[Text]"/>
      <dgm:spPr/>
      <dgm:t>
        <a:bodyPr/>
        <a:lstStyle/>
        <a:p>
          <a:r>
            <a:rPr lang="en-US" dirty="0"/>
            <a:t>Metrics</a:t>
          </a:r>
        </a:p>
      </dgm:t>
    </dgm:pt>
    <dgm:pt modelId="{41B1DBED-E19C-4A42-A992-97151011D40B}" type="parTrans" cxnId="{236B76A2-5C10-4E06-AEF6-4665A4DC3FC0}">
      <dgm:prSet/>
      <dgm:spPr/>
      <dgm:t>
        <a:bodyPr/>
        <a:lstStyle/>
        <a:p>
          <a:endParaRPr lang="en-US"/>
        </a:p>
      </dgm:t>
    </dgm:pt>
    <dgm:pt modelId="{45706192-260C-4DB5-9042-B986B355997A}" type="sibTrans" cxnId="{236B76A2-5C10-4E06-AEF6-4665A4DC3FC0}">
      <dgm:prSet/>
      <dgm:spPr/>
      <dgm:t>
        <a:bodyPr/>
        <a:lstStyle/>
        <a:p>
          <a:endParaRPr lang="en-US"/>
        </a:p>
      </dgm:t>
    </dgm:pt>
    <dgm:pt modelId="{E28F05E3-7894-46FB-BFB4-4AD4CE77546A}">
      <dgm:prSet phldrT="[Text]"/>
      <dgm:spPr/>
      <dgm:t>
        <a:bodyPr/>
        <a:lstStyle/>
        <a:p>
          <a:r>
            <a:rPr lang="en-US" dirty="0"/>
            <a:t>Review</a:t>
          </a:r>
        </a:p>
        <a:p>
          <a:r>
            <a:rPr lang="en-US" dirty="0"/>
            <a:t> </a:t>
          </a:r>
        </a:p>
      </dgm:t>
    </dgm:pt>
    <dgm:pt modelId="{1E040BC4-01F8-4312-9CA3-6A6D6E7B04FE}" type="parTrans" cxnId="{50092D6A-F47E-4100-8E9F-F320F6B0716E}">
      <dgm:prSet/>
      <dgm:spPr/>
      <dgm:t>
        <a:bodyPr/>
        <a:lstStyle/>
        <a:p>
          <a:endParaRPr lang="en-US"/>
        </a:p>
      </dgm:t>
    </dgm:pt>
    <dgm:pt modelId="{8ACE4B5A-C9D7-4380-A9A7-58DD3E8A9DBA}" type="sibTrans" cxnId="{50092D6A-F47E-4100-8E9F-F320F6B0716E}">
      <dgm:prSet/>
      <dgm:spPr/>
      <dgm:t>
        <a:bodyPr/>
        <a:lstStyle/>
        <a:p>
          <a:endParaRPr lang="en-US"/>
        </a:p>
      </dgm:t>
    </dgm:pt>
    <dgm:pt modelId="{1FA212ED-DED2-4B11-9035-99B7B8614EC7}">
      <dgm:prSet phldrT="[Text]"/>
      <dgm:spPr/>
      <dgm:t>
        <a:bodyPr/>
        <a:lstStyle/>
        <a:p>
          <a:r>
            <a:rPr lang="en-US" dirty="0"/>
            <a:t>Work Plan</a:t>
          </a:r>
        </a:p>
      </dgm:t>
    </dgm:pt>
    <dgm:pt modelId="{EB12974F-4024-42BB-AAF2-AD0B6AE60D28}" type="parTrans" cxnId="{9E13E300-91DA-40E5-ADEC-E57C34F0BD27}">
      <dgm:prSet/>
      <dgm:spPr/>
      <dgm:t>
        <a:bodyPr/>
        <a:lstStyle/>
        <a:p>
          <a:endParaRPr lang="en-US"/>
        </a:p>
      </dgm:t>
    </dgm:pt>
    <dgm:pt modelId="{7AD4228B-ADF3-4E10-B6D1-7DEAE595FEE5}" type="sibTrans" cxnId="{9E13E300-91DA-40E5-ADEC-E57C34F0BD27}">
      <dgm:prSet/>
      <dgm:spPr/>
      <dgm:t>
        <a:bodyPr/>
        <a:lstStyle/>
        <a:p>
          <a:endParaRPr lang="en-US"/>
        </a:p>
      </dgm:t>
    </dgm:pt>
    <dgm:pt modelId="{45DC0F59-D7BC-4262-BA9F-48BAED9B94EB}" type="pres">
      <dgm:prSet presAssocID="{5BBD3D8E-20FF-43B7-8F5A-AA0B8F9F5947}" presName="compositeShape" presStyleCnt="0">
        <dgm:presLayoutVars>
          <dgm:chMax val="7"/>
          <dgm:dir/>
          <dgm:resizeHandles val="exact"/>
        </dgm:presLayoutVars>
      </dgm:prSet>
      <dgm:spPr/>
    </dgm:pt>
    <dgm:pt modelId="{D104E792-79D8-40CE-B5D0-1CD30683FF82}" type="pres">
      <dgm:prSet presAssocID="{5BBD3D8E-20FF-43B7-8F5A-AA0B8F9F5947}" presName="wedge1" presStyleLbl="node1" presStyleIdx="0" presStyleCnt="3" custLinFactNeighborX="569" custLinFactNeighborY="1578"/>
      <dgm:spPr/>
    </dgm:pt>
    <dgm:pt modelId="{770D1D40-13E8-4246-AFCF-9C7E6AD761B5}" type="pres">
      <dgm:prSet presAssocID="{5BBD3D8E-20FF-43B7-8F5A-AA0B8F9F5947}" presName="dummy1a" presStyleCnt="0"/>
      <dgm:spPr/>
    </dgm:pt>
    <dgm:pt modelId="{9A6ADC74-127B-4A8F-9F53-33F0A4F2C9EC}" type="pres">
      <dgm:prSet presAssocID="{5BBD3D8E-20FF-43B7-8F5A-AA0B8F9F5947}" presName="dummy1b" presStyleCnt="0"/>
      <dgm:spPr/>
    </dgm:pt>
    <dgm:pt modelId="{6DFEB3FF-D0DD-45D9-8007-627478C8D411}" type="pres">
      <dgm:prSet presAssocID="{5BBD3D8E-20FF-43B7-8F5A-AA0B8F9F5947}" presName="wedge1Tx" presStyleLbl="node1" presStyleIdx="0" presStyleCnt="3">
        <dgm:presLayoutVars>
          <dgm:chMax val="0"/>
          <dgm:chPref val="0"/>
          <dgm:bulletEnabled val="1"/>
        </dgm:presLayoutVars>
      </dgm:prSet>
      <dgm:spPr/>
    </dgm:pt>
    <dgm:pt modelId="{8730E807-3D1B-4788-ADD5-836ABBE6D41A}" type="pres">
      <dgm:prSet presAssocID="{5BBD3D8E-20FF-43B7-8F5A-AA0B8F9F5947}" presName="wedge2" presStyleLbl="node1" presStyleIdx="1" presStyleCnt="3"/>
      <dgm:spPr/>
    </dgm:pt>
    <dgm:pt modelId="{674D3041-0954-45D7-8FD0-8CC95ECF373E}" type="pres">
      <dgm:prSet presAssocID="{5BBD3D8E-20FF-43B7-8F5A-AA0B8F9F5947}" presName="dummy2a" presStyleCnt="0"/>
      <dgm:spPr/>
    </dgm:pt>
    <dgm:pt modelId="{03BCA35C-9103-4DAF-A503-8D3FEFA3017E}" type="pres">
      <dgm:prSet presAssocID="{5BBD3D8E-20FF-43B7-8F5A-AA0B8F9F5947}" presName="dummy2b" presStyleCnt="0"/>
      <dgm:spPr/>
    </dgm:pt>
    <dgm:pt modelId="{7B84E8F3-A2D8-4E24-90C5-5EC7AD17E276}" type="pres">
      <dgm:prSet presAssocID="{5BBD3D8E-20FF-43B7-8F5A-AA0B8F9F5947}" presName="wedge2Tx" presStyleLbl="node1" presStyleIdx="1" presStyleCnt="3">
        <dgm:presLayoutVars>
          <dgm:chMax val="0"/>
          <dgm:chPref val="0"/>
          <dgm:bulletEnabled val="1"/>
        </dgm:presLayoutVars>
      </dgm:prSet>
      <dgm:spPr/>
    </dgm:pt>
    <dgm:pt modelId="{74492A1D-5311-4263-A9F8-73BD26FF6B8C}" type="pres">
      <dgm:prSet presAssocID="{5BBD3D8E-20FF-43B7-8F5A-AA0B8F9F5947}" presName="wedge3" presStyleLbl="node1" presStyleIdx="2" presStyleCnt="3" custScaleX="88930" custScaleY="100831"/>
      <dgm:spPr/>
    </dgm:pt>
    <dgm:pt modelId="{C9094F7B-F2B7-4EC1-BB09-A4B0741D2405}" type="pres">
      <dgm:prSet presAssocID="{5BBD3D8E-20FF-43B7-8F5A-AA0B8F9F5947}" presName="dummy3a" presStyleCnt="0"/>
      <dgm:spPr/>
    </dgm:pt>
    <dgm:pt modelId="{08A98520-8936-4CBF-A9F4-0A22349281FE}" type="pres">
      <dgm:prSet presAssocID="{5BBD3D8E-20FF-43B7-8F5A-AA0B8F9F5947}" presName="dummy3b" presStyleCnt="0"/>
      <dgm:spPr/>
    </dgm:pt>
    <dgm:pt modelId="{2B48793A-8D3C-4B98-873F-8A8FC4F0A40C}" type="pres">
      <dgm:prSet presAssocID="{5BBD3D8E-20FF-43B7-8F5A-AA0B8F9F5947}" presName="wedge3Tx" presStyleLbl="node1" presStyleIdx="2" presStyleCnt="3">
        <dgm:presLayoutVars>
          <dgm:chMax val="0"/>
          <dgm:chPref val="0"/>
          <dgm:bulletEnabled val="1"/>
        </dgm:presLayoutVars>
      </dgm:prSet>
      <dgm:spPr/>
    </dgm:pt>
    <dgm:pt modelId="{26FA590C-5F89-47BD-B69F-9FEDB448BFD9}" type="pres">
      <dgm:prSet presAssocID="{45706192-260C-4DB5-9042-B986B355997A}" presName="arrowWedge1" presStyleLbl="fgSibTrans2D1" presStyleIdx="0" presStyleCnt="3"/>
      <dgm:spPr/>
    </dgm:pt>
    <dgm:pt modelId="{DBF1D73D-F956-4CEE-81D7-DAEF703AD520}" type="pres">
      <dgm:prSet presAssocID="{8ACE4B5A-C9D7-4380-A9A7-58DD3E8A9DBA}" presName="arrowWedge2" presStyleLbl="fgSibTrans2D1" presStyleIdx="1" presStyleCnt="3"/>
      <dgm:spPr/>
    </dgm:pt>
    <dgm:pt modelId="{27508F09-B93C-41B8-B503-2D8103B6DA8F}" type="pres">
      <dgm:prSet presAssocID="{7AD4228B-ADF3-4E10-B6D1-7DEAE595FEE5}" presName="arrowWedge3" presStyleLbl="fgSibTrans2D1" presStyleIdx="2" presStyleCnt="3" custLinFactNeighborX="2638" custLinFactNeighborY="-424"/>
      <dgm:spPr/>
    </dgm:pt>
  </dgm:ptLst>
  <dgm:cxnLst>
    <dgm:cxn modelId="{9E13E300-91DA-40E5-ADEC-E57C34F0BD27}" srcId="{5BBD3D8E-20FF-43B7-8F5A-AA0B8F9F5947}" destId="{1FA212ED-DED2-4B11-9035-99B7B8614EC7}" srcOrd="2" destOrd="0" parTransId="{EB12974F-4024-42BB-AAF2-AD0B6AE60D28}" sibTransId="{7AD4228B-ADF3-4E10-B6D1-7DEAE595FEE5}"/>
    <dgm:cxn modelId="{C30D7001-BB96-4533-9A95-0A05D7279F99}" type="presOf" srcId="{6B9E6A5E-AAF6-4FAC-8DC7-82C810ECFB75}" destId="{6DFEB3FF-D0DD-45D9-8007-627478C8D411}" srcOrd="1" destOrd="0" presId="urn:microsoft.com/office/officeart/2005/8/layout/cycle8"/>
    <dgm:cxn modelId="{AE022D28-D464-4A72-8DF9-723E717692DF}" type="presOf" srcId="{1FA212ED-DED2-4B11-9035-99B7B8614EC7}" destId="{2B48793A-8D3C-4B98-873F-8A8FC4F0A40C}" srcOrd="1" destOrd="0" presId="urn:microsoft.com/office/officeart/2005/8/layout/cycle8"/>
    <dgm:cxn modelId="{12CABC3E-E336-438B-9595-62F3067838BA}" type="presOf" srcId="{1FA212ED-DED2-4B11-9035-99B7B8614EC7}" destId="{74492A1D-5311-4263-A9F8-73BD26FF6B8C}" srcOrd="0" destOrd="0" presId="urn:microsoft.com/office/officeart/2005/8/layout/cycle8"/>
    <dgm:cxn modelId="{50092D6A-F47E-4100-8E9F-F320F6B0716E}" srcId="{5BBD3D8E-20FF-43B7-8F5A-AA0B8F9F5947}" destId="{E28F05E3-7894-46FB-BFB4-4AD4CE77546A}" srcOrd="1" destOrd="0" parTransId="{1E040BC4-01F8-4312-9CA3-6A6D6E7B04FE}" sibTransId="{8ACE4B5A-C9D7-4380-A9A7-58DD3E8A9DBA}"/>
    <dgm:cxn modelId="{091BF655-27AF-4FA0-B5FB-A961F7FA5881}" type="presOf" srcId="{5BBD3D8E-20FF-43B7-8F5A-AA0B8F9F5947}" destId="{45DC0F59-D7BC-4262-BA9F-48BAED9B94EB}" srcOrd="0" destOrd="0" presId="urn:microsoft.com/office/officeart/2005/8/layout/cycle8"/>
    <dgm:cxn modelId="{EC049B8D-6ED4-4CD3-AA45-9442456F89A1}" type="presOf" srcId="{E28F05E3-7894-46FB-BFB4-4AD4CE77546A}" destId="{8730E807-3D1B-4788-ADD5-836ABBE6D41A}" srcOrd="0" destOrd="0" presId="urn:microsoft.com/office/officeart/2005/8/layout/cycle8"/>
    <dgm:cxn modelId="{E2484F95-0401-4AE5-B8DA-9ECADB48FF53}" type="presOf" srcId="{6B9E6A5E-AAF6-4FAC-8DC7-82C810ECFB75}" destId="{D104E792-79D8-40CE-B5D0-1CD30683FF82}" srcOrd="0" destOrd="0" presId="urn:microsoft.com/office/officeart/2005/8/layout/cycle8"/>
    <dgm:cxn modelId="{236B76A2-5C10-4E06-AEF6-4665A4DC3FC0}" srcId="{5BBD3D8E-20FF-43B7-8F5A-AA0B8F9F5947}" destId="{6B9E6A5E-AAF6-4FAC-8DC7-82C810ECFB75}" srcOrd="0" destOrd="0" parTransId="{41B1DBED-E19C-4A42-A992-97151011D40B}" sibTransId="{45706192-260C-4DB5-9042-B986B355997A}"/>
    <dgm:cxn modelId="{55D240B0-3949-4569-9FBA-781167BF94CA}" type="presOf" srcId="{E28F05E3-7894-46FB-BFB4-4AD4CE77546A}" destId="{7B84E8F3-A2D8-4E24-90C5-5EC7AD17E276}" srcOrd="1" destOrd="0" presId="urn:microsoft.com/office/officeart/2005/8/layout/cycle8"/>
    <dgm:cxn modelId="{A78474EF-3A7F-4038-A343-441F1D2698B2}" type="presParOf" srcId="{45DC0F59-D7BC-4262-BA9F-48BAED9B94EB}" destId="{D104E792-79D8-40CE-B5D0-1CD30683FF82}" srcOrd="0" destOrd="0" presId="urn:microsoft.com/office/officeart/2005/8/layout/cycle8"/>
    <dgm:cxn modelId="{505F9920-DDC2-4DF0-ACCB-76284C906F76}" type="presParOf" srcId="{45DC0F59-D7BC-4262-BA9F-48BAED9B94EB}" destId="{770D1D40-13E8-4246-AFCF-9C7E6AD761B5}" srcOrd="1" destOrd="0" presId="urn:microsoft.com/office/officeart/2005/8/layout/cycle8"/>
    <dgm:cxn modelId="{02442CB5-ECF9-4577-A272-DAA2DBA27050}" type="presParOf" srcId="{45DC0F59-D7BC-4262-BA9F-48BAED9B94EB}" destId="{9A6ADC74-127B-4A8F-9F53-33F0A4F2C9EC}" srcOrd="2" destOrd="0" presId="urn:microsoft.com/office/officeart/2005/8/layout/cycle8"/>
    <dgm:cxn modelId="{90A2F6DD-9B27-448A-9E6E-9EDF56D539A4}" type="presParOf" srcId="{45DC0F59-D7BC-4262-BA9F-48BAED9B94EB}" destId="{6DFEB3FF-D0DD-45D9-8007-627478C8D411}" srcOrd="3" destOrd="0" presId="urn:microsoft.com/office/officeart/2005/8/layout/cycle8"/>
    <dgm:cxn modelId="{BFAE8129-9EB5-4CAA-967A-3749607B7344}" type="presParOf" srcId="{45DC0F59-D7BC-4262-BA9F-48BAED9B94EB}" destId="{8730E807-3D1B-4788-ADD5-836ABBE6D41A}" srcOrd="4" destOrd="0" presId="urn:microsoft.com/office/officeart/2005/8/layout/cycle8"/>
    <dgm:cxn modelId="{8B73FFCA-A5C3-4725-ADDC-50C2E7783B84}" type="presParOf" srcId="{45DC0F59-D7BC-4262-BA9F-48BAED9B94EB}" destId="{674D3041-0954-45D7-8FD0-8CC95ECF373E}" srcOrd="5" destOrd="0" presId="urn:microsoft.com/office/officeart/2005/8/layout/cycle8"/>
    <dgm:cxn modelId="{2D620D4D-9246-499D-94EC-EE2FCE46A527}" type="presParOf" srcId="{45DC0F59-D7BC-4262-BA9F-48BAED9B94EB}" destId="{03BCA35C-9103-4DAF-A503-8D3FEFA3017E}" srcOrd="6" destOrd="0" presId="urn:microsoft.com/office/officeart/2005/8/layout/cycle8"/>
    <dgm:cxn modelId="{48D745EB-ACE4-4DAC-850C-DA17B710233B}" type="presParOf" srcId="{45DC0F59-D7BC-4262-BA9F-48BAED9B94EB}" destId="{7B84E8F3-A2D8-4E24-90C5-5EC7AD17E276}" srcOrd="7" destOrd="0" presId="urn:microsoft.com/office/officeart/2005/8/layout/cycle8"/>
    <dgm:cxn modelId="{CB62E47B-8FD5-4BCE-91AC-5426A36FE15D}" type="presParOf" srcId="{45DC0F59-D7BC-4262-BA9F-48BAED9B94EB}" destId="{74492A1D-5311-4263-A9F8-73BD26FF6B8C}" srcOrd="8" destOrd="0" presId="urn:microsoft.com/office/officeart/2005/8/layout/cycle8"/>
    <dgm:cxn modelId="{C72E9D04-0D1B-4E80-8F15-CDD76FFE3390}" type="presParOf" srcId="{45DC0F59-D7BC-4262-BA9F-48BAED9B94EB}" destId="{C9094F7B-F2B7-4EC1-BB09-A4B0741D2405}" srcOrd="9" destOrd="0" presId="urn:microsoft.com/office/officeart/2005/8/layout/cycle8"/>
    <dgm:cxn modelId="{384FF0B3-D499-402E-8A1E-4DBDC99F99EF}" type="presParOf" srcId="{45DC0F59-D7BC-4262-BA9F-48BAED9B94EB}" destId="{08A98520-8936-4CBF-A9F4-0A22349281FE}" srcOrd="10" destOrd="0" presId="urn:microsoft.com/office/officeart/2005/8/layout/cycle8"/>
    <dgm:cxn modelId="{C3E3AB2D-AAE9-43CC-A405-1EBFC927DB91}" type="presParOf" srcId="{45DC0F59-D7BC-4262-BA9F-48BAED9B94EB}" destId="{2B48793A-8D3C-4B98-873F-8A8FC4F0A40C}" srcOrd="11" destOrd="0" presId="urn:microsoft.com/office/officeart/2005/8/layout/cycle8"/>
    <dgm:cxn modelId="{6014B706-7E78-4A44-91BF-37F7AE35508C}" type="presParOf" srcId="{45DC0F59-D7BC-4262-BA9F-48BAED9B94EB}" destId="{26FA590C-5F89-47BD-B69F-9FEDB448BFD9}" srcOrd="12" destOrd="0" presId="urn:microsoft.com/office/officeart/2005/8/layout/cycle8"/>
    <dgm:cxn modelId="{2C812855-3D95-4B42-BB6C-AACF29EE9E78}" type="presParOf" srcId="{45DC0F59-D7BC-4262-BA9F-48BAED9B94EB}" destId="{DBF1D73D-F956-4CEE-81D7-DAEF703AD520}" srcOrd="13" destOrd="0" presId="urn:microsoft.com/office/officeart/2005/8/layout/cycle8"/>
    <dgm:cxn modelId="{818B04E0-ADB6-45FA-8E8E-9CD19C490F62}" type="presParOf" srcId="{45DC0F59-D7BC-4262-BA9F-48BAED9B94EB}" destId="{27508F09-B93C-41B8-B503-2D8103B6DA8F}" srcOrd="14" destOrd="0" presId="urn:microsoft.com/office/officeart/2005/8/layout/cycle8"/>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229FF5-05B2-4012-8EEF-C1FD5B0B578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BB61D4E1-AE23-460E-B7E0-6FD70276CB5D}">
      <dgm:prSet phldrT="[Text]"/>
      <dgm:spPr>
        <a:solidFill>
          <a:schemeClr val="tx1"/>
        </a:solidFill>
      </dgm:spPr>
      <dgm:t>
        <a:bodyPr/>
        <a:lstStyle/>
        <a:p>
          <a:r>
            <a:rPr lang="en-US" dirty="0"/>
            <a:t>Management </a:t>
          </a:r>
        </a:p>
        <a:p>
          <a:r>
            <a:rPr lang="en-US" dirty="0"/>
            <a:t>Committee</a:t>
          </a:r>
        </a:p>
      </dgm:t>
    </dgm:pt>
    <dgm:pt modelId="{84F5A8B0-22A6-4C14-989B-ADF7955FDF3A}" type="parTrans" cxnId="{931EFBC6-F790-4620-BAFE-A74131D32417}">
      <dgm:prSet/>
      <dgm:spPr/>
      <dgm:t>
        <a:bodyPr/>
        <a:lstStyle/>
        <a:p>
          <a:endParaRPr lang="en-US"/>
        </a:p>
      </dgm:t>
    </dgm:pt>
    <dgm:pt modelId="{3A2B8BA0-EDB6-49E1-BCA3-9BFA1DF25213}" type="sibTrans" cxnId="{931EFBC6-F790-4620-BAFE-A74131D32417}">
      <dgm:prSet/>
      <dgm:spPr/>
      <dgm:t>
        <a:bodyPr/>
        <a:lstStyle/>
        <a:p>
          <a:endParaRPr lang="en-US"/>
        </a:p>
      </dgm:t>
    </dgm:pt>
    <dgm:pt modelId="{2E93D618-8C0F-4700-BF74-8BD039A8FDF3}">
      <dgm:prSet phldrT="[Text]"/>
      <dgm:spPr>
        <a:solidFill>
          <a:schemeClr val="tx1"/>
        </a:solidFill>
      </dgm:spPr>
      <dgm:t>
        <a:bodyPr/>
        <a:lstStyle/>
        <a:p>
          <a:r>
            <a:rPr lang="en-US" dirty="0"/>
            <a:t>Evaluation </a:t>
          </a:r>
        </a:p>
        <a:p>
          <a:r>
            <a:rPr lang="en-US" dirty="0"/>
            <a:t>Task Group</a:t>
          </a:r>
        </a:p>
      </dgm:t>
    </dgm:pt>
    <dgm:pt modelId="{F6590685-378D-4BC6-B1E6-E91EF8560D66}" type="parTrans" cxnId="{CC19A26B-9853-49EF-965A-038084C67EE5}">
      <dgm:prSet/>
      <dgm:spPr/>
      <dgm:t>
        <a:bodyPr/>
        <a:lstStyle/>
        <a:p>
          <a:endParaRPr lang="en-US"/>
        </a:p>
      </dgm:t>
    </dgm:pt>
    <dgm:pt modelId="{3BABA60C-D524-4E04-B93E-62EBAD4EA3B7}" type="sibTrans" cxnId="{CC19A26B-9853-49EF-965A-038084C67EE5}">
      <dgm:prSet/>
      <dgm:spPr/>
      <dgm:t>
        <a:bodyPr/>
        <a:lstStyle/>
        <a:p>
          <a:endParaRPr lang="en-US"/>
        </a:p>
      </dgm:t>
    </dgm:pt>
    <dgm:pt modelId="{59ED7247-49BA-4712-9445-B87105D100DC}">
      <dgm:prSet phldrT="[Text]"/>
      <dgm:spPr>
        <a:solidFill>
          <a:schemeClr val="tx1"/>
        </a:solidFill>
      </dgm:spPr>
      <dgm:t>
        <a:bodyPr/>
        <a:lstStyle/>
        <a:p>
          <a:r>
            <a:rPr lang="en-US" dirty="0"/>
            <a:t>Workplan </a:t>
          </a:r>
        </a:p>
        <a:p>
          <a:r>
            <a:rPr lang="en-US" dirty="0"/>
            <a:t>Task Group</a:t>
          </a:r>
        </a:p>
      </dgm:t>
    </dgm:pt>
    <dgm:pt modelId="{4551971A-DADD-4A7A-B57A-767B3BA7F11C}" type="parTrans" cxnId="{1E4A5D41-7B91-42CA-8739-345906DBBD20}">
      <dgm:prSet/>
      <dgm:spPr/>
      <dgm:t>
        <a:bodyPr/>
        <a:lstStyle/>
        <a:p>
          <a:endParaRPr lang="en-US"/>
        </a:p>
      </dgm:t>
    </dgm:pt>
    <dgm:pt modelId="{9CC65D63-FCC9-48A7-80FD-42A51649F948}" type="sibTrans" cxnId="{1E4A5D41-7B91-42CA-8739-345906DBBD20}">
      <dgm:prSet/>
      <dgm:spPr/>
      <dgm:t>
        <a:bodyPr/>
        <a:lstStyle/>
        <a:p>
          <a:endParaRPr lang="en-US"/>
        </a:p>
      </dgm:t>
    </dgm:pt>
    <dgm:pt modelId="{83497D6F-EB07-4E21-8D6C-3D2A596D6E50}" type="pres">
      <dgm:prSet presAssocID="{23229FF5-05B2-4012-8EEF-C1FD5B0B5780}" presName="Name0" presStyleCnt="0">
        <dgm:presLayoutVars>
          <dgm:chPref val="1"/>
          <dgm:dir/>
          <dgm:animOne val="branch"/>
          <dgm:animLvl val="lvl"/>
          <dgm:resizeHandles val="exact"/>
        </dgm:presLayoutVars>
      </dgm:prSet>
      <dgm:spPr/>
    </dgm:pt>
    <dgm:pt modelId="{EF1F5E3C-50E8-4317-887A-ED7FE5AB43B8}" type="pres">
      <dgm:prSet presAssocID="{BB61D4E1-AE23-460E-B7E0-6FD70276CB5D}" presName="root1" presStyleCnt="0"/>
      <dgm:spPr/>
    </dgm:pt>
    <dgm:pt modelId="{30ACCB54-48E7-4416-AD71-7BC291C2DE6D}" type="pres">
      <dgm:prSet presAssocID="{BB61D4E1-AE23-460E-B7E0-6FD70276CB5D}" presName="LevelOneTextNode" presStyleLbl="node0" presStyleIdx="0" presStyleCnt="1" custLinFactX="-12792" custLinFactNeighborX="-100000" custLinFactNeighborY="-2021">
        <dgm:presLayoutVars>
          <dgm:chPref val="3"/>
        </dgm:presLayoutVars>
      </dgm:prSet>
      <dgm:spPr/>
    </dgm:pt>
    <dgm:pt modelId="{F9C2B86C-1957-4F5A-9245-25E2B78504EA}" type="pres">
      <dgm:prSet presAssocID="{BB61D4E1-AE23-460E-B7E0-6FD70276CB5D}" presName="level2hierChild" presStyleCnt="0"/>
      <dgm:spPr/>
    </dgm:pt>
    <dgm:pt modelId="{1F18EFF3-9E89-4939-8964-97D0E436BD4D}" type="pres">
      <dgm:prSet presAssocID="{F6590685-378D-4BC6-B1E6-E91EF8560D66}" presName="conn2-1" presStyleLbl="parChTrans1D2" presStyleIdx="0" presStyleCnt="2"/>
      <dgm:spPr/>
    </dgm:pt>
    <dgm:pt modelId="{F0C0D030-48CE-48A9-8D0A-876E58E263FC}" type="pres">
      <dgm:prSet presAssocID="{F6590685-378D-4BC6-B1E6-E91EF8560D66}" presName="connTx" presStyleLbl="parChTrans1D2" presStyleIdx="0" presStyleCnt="2"/>
      <dgm:spPr/>
    </dgm:pt>
    <dgm:pt modelId="{92BEFDD4-8584-4BC0-B596-EB5363518A3D}" type="pres">
      <dgm:prSet presAssocID="{2E93D618-8C0F-4700-BF74-8BD039A8FDF3}" presName="root2" presStyleCnt="0"/>
      <dgm:spPr/>
    </dgm:pt>
    <dgm:pt modelId="{6295A1F6-1E28-4D7E-83AA-D793C3D5DF58}" type="pres">
      <dgm:prSet presAssocID="{2E93D618-8C0F-4700-BF74-8BD039A8FDF3}" presName="LevelTwoTextNode" presStyleLbl="node2" presStyleIdx="0" presStyleCnt="2">
        <dgm:presLayoutVars>
          <dgm:chPref val="3"/>
        </dgm:presLayoutVars>
      </dgm:prSet>
      <dgm:spPr/>
    </dgm:pt>
    <dgm:pt modelId="{4363A412-9113-4C1F-A127-DE88232E0D92}" type="pres">
      <dgm:prSet presAssocID="{2E93D618-8C0F-4700-BF74-8BD039A8FDF3}" presName="level3hierChild" presStyleCnt="0"/>
      <dgm:spPr/>
    </dgm:pt>
    <dgm:pt modelId="{02D8CC15-6E93-45DB-9B3A-35FFA02D2A5A}" type="pres">
      <dgm:prSet presAssocID="{4551971A-DADD-4A7A-B57A-767B3BA7F11C}" presName="conn2-1" presStyleLbl="parChTrans1D2" presStyleIdx="1" presStyleCnt="2"/>
      <dgm:spPr/>
    </dgm:pt>
    <dgm:pt modelId="{268C2F6C-3CF5-46C8-8ED2-F881AD18D25A}" type="pres">
      <dgm:prSet presAssocID="{4551971A-DADD-4A7A-B57A-767B3BA7F11C}" presName="connTx" presStyleLbl="parChTrans1D2" presStyleIdx="1" presStyleCnt="2"/>
      <dgm:spPr/>
    </dgm:pt>
    <dgm:pt modelId="{6FE81558-02AD-46EA-89AC-272272562899}" type="pres">
      <dgm:prSet presAssocID="{59ED7247-49BA-4712-9445-B87105D100DC}" presName="root2" presStyleCnt="0"/>
      <dgm:spPr/>
    </dgm:pt>
    <dgm:pt modelId="{E0CDE7FF-34D0-4065-875C-0273CB383AA3}" type="pres">
      <dgm:prSet presAssocID="{59ED7247-49BA-4712-9445-B87105D100DC}" presName="LevelTwoTextNode" presStyleLbl="node2" presStyleIdx="1" presStyleCnt="2">
        <dgm:presLayoutVars>
          <dgm:chPref val="3"/>
        </dgm:presLayoutVars>
      </dgm:prSet>
      <dgm:spPr/>
    </dgm:pt>
    <dgm:pt modelId="{6C5FB9D5-4C8B-4ACE-8281-DE14F93137AD}" type="pres">
      <dgm:prSet presAssocID="{59ED7247-49BA-4712-9445-B87105D100DC}" presName="level3hierChild" presStyleCnt="0"/>
      <dgm:spPr/>
    </dgm:pt>
  </dgm:ptLst>
  <dgm:cxnLst>
    <dgm:cxn modelId="{1E4A5D41-7B91-42CA-8739-345906DBBD20}" srcId="{BB61D4E1-AE23-460E-B7E0-6FD70276CB5D}" destId="{59ED7247-49BA-4712-9445-B87105D100DC}" srcOrd="1" destOrd="0" parTransId="{4551971A-DADD-4A7A-B57A-767B3BA7F11C}" sibTransId="{9CC65D63-FCC9-48A7-80FD-42A51649F948}"/>
    <dgm:cxn modelId="{C21BB149-27B4-4A03-8552-6DFC7124C2A6}" type="presOf" srcId="{4551971A-DADD-4A7A-B57A-767B3BA7F11C}" destId="{02D8CC15-6E93-45DB-9B3A-35FFA02D2A5A}" srcOrd="0" destOrd="0" presId="urn:microsoft.com/office/officeart/2008/layout/HorizontalMultiLevelHierarchy"/>
    <dgm:cxn modelId="{CC19A26B-9853-49EF-965A-038084C67EE5}" srcId="{BB61D4E1-AE23-460E-B7E0-6FD70276CB5D}" destId="{2E93D618-8C0F-4700-BF74-8BD039A8FDF3}" srcOrd="0" destOrd="0" parTransId="{F6590685-378D-4BC6-B1E6-E91EF8560D66}" sibTransId="{3BABA60C-D524-4E04-B93E-62EBAD4EA3B7}"/>
    <dgm:cxn modelId="{1D3E5456-27B8-42F8-857E-21B12612DBFE}" type="presOf" srcId="{4551971A-DADD-4A7A-B57A-767B3BA7F11C}" destId="{268C2F6C-3CF5-46C8-8ED2-F881AD18D25A}" srcOrd="1" destOrd="0" presId="urn:microsoft.com/office/officeart/2008/layout/HorizontalMultiLevelHierarchy"/>
    <dgm:cxn modelId="{9FF50E86-1BB7-4F4F-A403-9D03D2D2E01C}" type="presOf" srcId="{23229FF5-05B2-4012-8EEF-C1FD5B0B5780}" destId="{83497D6F-EB07-4E21-8D6C-3D2A596D6E50}" srcOrd="0" destOrd="0" presId="urn:microsoft.com/office/officeart/2008/layout/HorizontalMultiLevelHierarchy"/>
    <dgm:cxn modelId="{931EFBC6-F790-4620-BAFE-A74131D32417}" srcId="{23229FF5-05B2-4012-8EEF-C1FD5B0B5780}" destId="{BB61D4E1-AE23-460E-B7E0-6FD70276CB5D}" srcOrd="0" destOrd="0" parTransId="{84F5A8B0-22A6-4C14-989B-ADF7955FDF3A}" sibTransId="{3A2B8BA0-EDB6-49E1-BCA3-9BFA1DF25213}"/>
    <dgm:cxn modelId="{D1415BC8-F6AD-4441-8496-47D2DFBD1E1A}" type="presOf" srcId="{F6590685-378D-4BC6-B1E6-E91EF8560D66}" destId="{1F18EFF3-9E89-4939-8964-97D0E436BD4D}" srcOrd="0" destOrd="0" presId="urn:microsoft.com/office/officeart/2008/layout/HorizontalMultiLevelHierarchy"/>
    <dgm:cxn modelId="{BE1ABFC9-999A-43AF-AF92-2F180B636359}" type="presOf" srcId="{59ED7247-49BA-4712-9445-B87105D100DC}" destId="{E0CDE7FF-34D0-4065-875C-0273CB383AA3}" srcOrd="0" destOrd="0" presId="urn:microsoft.com/office/officeart/2008/layout/HorizontalMultiLevelHierarchy"/>
    <dgm:cxn modelId="{FA4C30E8-20E0-4270-89C9-A845F5E5DE10}" type="presOf" srcId="{BB61D4E1-AE23-460E-B7E0-6FD70276CB5D}" destId="{30ACCB54-48E7-4416-AD71-7BC291C2DE6D}" srcOrd="0" destOrd="0" presId="urn:microsoft.com/office/officeart/2008/layout/HorizontalMultiLevelHierarchy"/>
    <dgm:cxn modelId="{61706EEF-A73A-4EBA-AC43-48A33AF01D5C}" type="presOf" srcId="{2E93D618-8C0F-4700-BF74-8BD039A8FDF3}" destId="{6295A1F6-1E28-4D7E-83AA-D793C3D5DF58}" srcOrd="0" destOrd="0" presId="urn:microsoft.com/office/officeart/2008/layout/HorizontalMultiLevelHierarchy"/>
    <dgm:cxn modelId="{9B6749FC-7CC9-4461-A150-3B848A1690D3}" type="presOf" srcId="{F6590685-378D-4BC6-B1E6-E91EF8560D66}" destId="{F0C0D030-48CE-48A9-8D0A-876E58E263FC}" srcOrd="1" destOrd="0" presId="urn:microsoft.com/office/officeart/2008/layout/HorizontalMultiLevelHierarchy"/>
    <dgm:cxn modelId="{F3C9E159-A1E1-4FDF-8EE5-463BEBA1AA4A}" type="presParOf" srcId="{83497D6F-EB07-4E21-8D6C-3D2A596D6E50}" destId="{EF1F5E3C-50E8-4317-887A-ED7FE5AB43B8}" srcOrd="0" destOrd="0" presId="urn:microsoft.com/office/officeart/2008/layout/HorizontalMultiLevelHierarchy"/>
    <dgm:cxn modelId="{7654E5DE-5533-43EE-B7ED-058B2B7C2AB5}" type="presParOf" srcId="{EF1F5E3C-50E8-4317-887A-ED7FE5AB43B8}" destId="{30ACCB54-48E7-4416-AD71-7BC291C2DE6D}" srcOrd="0" destOrd="0" presId="urn:microsoft.com/office/officeart/2008/layout/HorizontalMultiLevelHierarchy"/>
    <dgm:cxn modelId="{2B249DCE-39CC-4281-A4DE-BE1C6A3C0600}" type="presParOf" srcId="{EF1F5E3C-50E8-4317-887A-ED7FE5AB43B8}" destId="{F9C2B86C-1957-4F5A-9245-25E2B78504EA}" srcOrd="1" destOrd="0" presId="urn:microsoft.com/office/officeart/2008/layout/HorizontalMultiLevelHierarchy"/>
    <dgm:cxn modelId="{1FA067FC-A432-4ACF-BCA3-97BE69FB0815}" type="presParOf" srcId="{F9C2B86C-1957-4F5A-9245-25E2B78504EA}" destId="{1F18EFF3-9E89-4939-8964-97D0E436BD4D}" srcOrd="0" destOrd="0" presId="urn:microsoft.com/office/officeart/2008/layout/HorizontalMultiLevelHierarchy"/>
    <dgm:cxn modelId="{7EF5FC66-D8DC-4412-B33F-2ECA291D88FA}" type="presParOf" srcId="{1F18EFF3-9E89-4939-8964-97D0E436BD4D}" destId="{F0C0D030-48CE-48A9-8D0A-876E58E263FC}" srcOrd="0" destOrd="0" presId="urn:microsoft.com/office/officeart/2008/layout/HorizontalMultiLevelHierarchy"/>
    <dgm:cxn modelId="{BCDED2F3-683D-4097-9D63-BE3470F143EE}" type="presParOf" srcId="{F9C2B86C-1957-4F5A-9245-25E2B78504EA}" destId="{92BEFDD4-8584-4BC0-B596-EB5363518A3D}" srcOrd="1" destOrd="0" presId="urn:microsoft.com/office/officeart/2008/layout/HorizontalMultiLevelHierarchy"/>
    <dgm:cxn modelId="{D2210857-B15D-4AFE-B3EE-4C3E287687CD}" type="presParOf" srcId="{92BEFDD4-8584-4BC0-B596-EB5363518A3D}" destId="{6295A1F6-1E28-4D7E-83AA-D793C3D5DF58}" srcOrd="0" destOrd="0" presId="urn:microsoft.com/office/officeart/2008/layout/HorizontalMultiLevelHierarchy"/>
    <dgm:cxn modelId="{2A1109B5-0EFC-43A7-8E59-03CABEF9B710}" type="presParOf" srcId="{92BEFDD4-8584-4BC0-B596-EB5363518A3D}" destId="{4363A412-9113-4C1F-A127-DE88232E0D92}" srcOrd="1" destOrd="0" presId="urn:microsoft.com/office/officeart/2008/layout/HorizontalMultiLevelHierarchy"/>
    <dgm:cxn modelId="{475EC6EA-DE63-4100-9F64-641228EA624B}" type="presParOf" srcId="{F9C2B86C-1957-4F5A-9245-25E2B78504EA}" destId="{02D8CC15-6E93-45DB-9B3A-35FFA02D2A5A}" srcOrd="2" destOrd="0" presId="urn:microsoft.com/office/officeart/2008/layout/HorizontalMultiLevelHierarchy"/>
    <dgm:cxn modelId="{202D96CE-740E-495F-9C6C-11EFED7CC066}" type="presParOf" srcId="{02D8CC15-6E93-45DB-9B3A-35FFA02D2A5A}" destId="{268C2F6C-3CF5-46C8-8ED2-F881AD18D25A}" srcOrd="0" destOrd="0" presId="urn:microsoft.com/office/officeart/2008/layout/HorizontalMultiLevelHierarchy"/>
    <dgm:cxn modelId="{09BC094E-0CA8-44E1-89F4-0FD76EE7A10F}" type="presParOf" srcId="{F9C2B86C-1957-4F5A-9245-25E2B78504EA}" destId="{6FE81558-02AD-46EA-89AC-272272562899}" srcOrd="3" destOrd="0" presId="urn:microsoft.com/office/officeart/2008/layout/HorizontalMultiLevelHierarchy"/>
    <dgm:cxn modelId="{0D87B32E-C207-4EF2-9C35-FF612728D777}" type="presParOf" srcId="{6FE81558-02AD-46EA-89AC-272272562899}" destId="{E0CDE7FF-34D0-4065-875C-0273CB383AA3}" srcOrd="0" destOrd="0" presId="urn:microsoft.com/office/officeart/2008/layout/HorizontalMultiLevelHierarchy"/>
    <dgm:cxn modelId="{19522B1D-8085-449A-8BBE-AFB75DB89510}" type="presParOf" srcId="{6FE81558-02AD-46EA-89AC-272272562899}" destId="{6C5FB9D5-4C8B-4ACE-8281-DE14F93137AD}" srcOrd="1" destOrd="0" presId="urn:microsoft.com/office/officeart/2008/layout/HorizontalMultiLevelHierarchy"/>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9CB536-993B-482D-9F26-91F3370AFE39}"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CE77C258-4DAA-461C-A1D1-2FED46A55341}">
      <dgm:prSet phldrT="[Text]"/>
      <dgm:spPr/>
      <dgm:t>
        <a:bodyPr/>
        <a:lstStyle/>
        <a:p>
          <a:r>
            <a:rPr lang="en-US" dirty="0"/>
            <a:t>Plan</a:t>
          </a:r>
        </a:p>
      </dgm:t>
    </dgm:pt>
    <dgm:pt modelId="{4EA1A25E-FBAB-4127-8501-283AF4258264}" type="parTrans" cxnId="{30398E9B-DAD0-447B-9D6E-5315BD67BA89}">
      <dgm:prSet/>
      <dgm:spPr/>
      <dgm:t>
        <a:bodyPr/>
        <a:lstStyle/>
        <a:p>
          <a:endParaRPr lang="en-US"/>
        </a:p>
      </dgm:t>
    </dgm:pt>
    <dgm:pt modelId="{D72F0B96-0159-4C14-9970-713B30D98239}" type="sibTrans" cxnId="{30398E9B-DAD0-447B-9D6E-5315BD67BA89}">
      <dgm:prSet/>
      <dgm:spPr/>
      <dgm:t>
        <a:bodyPr/>
        <a:lstStyle/>
        <a:p>
          <a:endParaRPr lang="en-US"/>
        </a:p>
      </dgm:t>
    </dgm:pt>
    <dgm:pt modelId="{377C28F5-DDF3-43E4-864E-8B2CB0A85703}">
      <dgm:prSet phldrT="[Text]"/>
      <dgm:spPr/>
      <dgm:t>
        <a:bodyPr/>
        <a:lstStyle/>
        <a:p>
          <a:r>
            <a:rPr lang="en-US" dirty="0"/>
            <a:t>Do</a:t>
          </a:r>
        </a:p>
      </dgm:t>
    </dgm:pt>
    <dgm:pt modelId="{D170DBA2-CA62-4D6C-9F1A-02315A0BFB8F}" type="parTrans" cxnId="{B38F0EAB-435D-4C07-9983-EAF0E2CE1524}">
      <dgm:prSet/>
      <dgm:spPr/>
      <dgm:t>
        <a:bodyPr/>
        <a:lstStyle/>
        <a:p>
          <a:endParaRPr lang="en-US"/>
        </a:p>
      </dgm:t>
    </dgm:pt>
    <dgm:pt modelId="{939DA609-256C-4B54-8DF4-B288A27B1288}" type="sibTrans" cxnId="{B38F0EAB-435D-4C07-9983-EAF0E2CE1524}">
      <dgm:prSet/>
      <dgm:spPr/>
      <dgm:t>
        <a:bodyPr/>
        <a:lstStyle/>
        <a:p>
          <a:endParaRPr lang="en-US"/>
        </a:p>
      </dgm:t>
    </dgm:pt>
    <dgm:pt modelId="{AD8447EE-F5A1-494B-8A84-44BA503E3AC4}">
      <dgm:prSet phldrT="[Text]"/>
      <dgm:spPr/>
      <dgm:t>
        <a:bodyPr/>
        <a:lstStyle/>
        <a:p>
          <a:r>
            <a:rPr lang="en-US" dirty="0"/>
            <a:t>Check</a:t>
          </a:r>
        </a:p>
      </dgm:t>
    </dgm:pt>
    <dgm:pt modelId="{760435FD-F566-40D7-8F0A-7430AF187FA7}" type="parTrans" cxnId="{43293048-6377-433B-ABB5-57A0B919466B}">
      <dgm:prSet/>
      <dgm:spPr/>
      <dgm:t>
        <a:bodyPr/>
        <a:lstStyle/>
        <a:p>
          <a:endParaRPr lang="en-US"/>
        </a:p>
      </dgm:t>
    </dgm:pt>
    <dgm:pt modelId="{757A617F-5A1E-4631-AF1C-8C3A8E358512}" type="sibTrans" cxnId="{43293048-6377-433B-ABB5-57A0B919466B}">
      <dgm:prSet/>
      <dgm:spPr/>
      <dgm:t>
        <a:bodyPr/>
        <a:lstStyle/>
        <a:p>
          <a:endParaRPr lang="en-US"/>
        </a:p>
      </dgm:t>
    </dgm:pt>
    <dgm:pt modelId="{3DE63D2A-54FD-4DF0-894E-C0772ED5C1F4}">
      <dgm:prSet phldrT="[Text]"/>
      <dgm:spPr/>
      <dgm:t>
        <a:bodyPr/>
        <a:lstStyle/>
        <a:p>
          <a:r>
            <a:rPr lang="en-US" dirty="0"/>
            <a:t>Act </a:t>
          </a:r>
        </a:p>
      </dgm:t>
    </dgm:pt>
    <dgm:pt modelId="{C55F8533-BD56-4A2F-9263-5624107CDA31}" type="parTrans" cxnId="{1C6450A6-98DF-4325-8FF3-C9829A42D815}">
      <dgm:prSet/>
      <dgm:spPr/>
      <dgm:t>
        <a:bodyPr/>
        <a:lstStyle/>
        <a:p>
          <a:endParaRPr lang="en-US"/>
        </a:p>
      </dgm:t>
    </dgm:pt>
    <dgm:pt modelId="{22EC2CF9-A143-4611-9500-3CC25F6476C5}" type="sibTrans" cxnId="{1C6450A6-98DF-4325-8FF3-C9829A42D815}">
      <dgm:prSet/>
      <dgm:spPr/>
      <dgm:t>
        <a:bodyPr/>
        <a:lstStyle/>
        <a:p>
          <a:endParaRPr lang="en-US"/>
        </a:p>
      </dgm:t>
    </dgm:pt>
    <dgm:pt modelId="{74292C54-60AA-4D04-B4BF-BCA4F272063E}" type="pres">
      <dgm:prSet presAssocID="{7C9CB536-993B-482D-9F26-91F3370AFE39}" presName="cycle" presStyleCnt="0">
        <dgm:presLayoutVars>
          <dgm:dir/>
          <dgm:resizeHandles val="exact"/>
        </dgm:presLayoutVars>
      </dgm:prSet>
      <dgm:spPr/>
    </dgm:pt>
    <dgm:pt modelId="{7F682475-40E7-4244-94B8-9D3ED4A3AFDF}" type="pres">
      <dgm:prSet presAssocID="{CE77C258-4DAA-461C-A1D1-2FED46A55341}" presName="node" presStyleLbl="node1" presStyleIdx="0" presStyleCnt="4">
        <dgm:presLayoutVars>
          <dgm:bulletEnabled val="1"/>
        </dgm:presLayoutVars>
      </dgm:prSet>
      <dgm:spPr/>
    </dgm:pt>
    <dgm:pt modelId="{97446050-8BDA-4DF6-B5AE-818E8AB2F13B}" type="pres">
      <dgm:prSet presAssocID="{CE77C258-4DAA-461C-A1D1-2FED46A55341}" presName="spNode" presStyleCnt="0"/>
      <dgm:spPr/>
    </dgm:pt>
    <dgm:pt modelId="{ADD80566-7F6F-4655-8A83-BF8878A45A76}" type="pres">
      <dgm:prSet presAssocID="{D72F0B96-0159-4C14-9970-713B30D98239}" presName="sibTrans" presStyleLbl="sibTrans1D1" presStyleIdx="0" presStyleCnt="4"/>
      <dgm:spPr/>
    </dgm:pt>
    <dgm:pt modelId="{F2C8CB01-3FF2-46CE-BD70-333C60367C34}" type="pres">
      <dgm:prSet presAssocID="{377C28F5-DDF3-43E4-864E-8B2CB0A85703}" presName="node" presStyleLbl="node1" presStyleIdx="1" presStyleCnt="4">
        <dgm:presLayoutVars>
          <dgm:bulletEnabled val="1"/>
        </dgm:presLayoutVars>
      </dgm:prSet>
      <dgm:spPr/>
    </dgm:pt>
    <dgm:pt modelId="{3CF02544-FDF6-4A2E-BA21-A7B9DDD50C04}" type="pres">
      <dgm:prSet presAssocID="{377C28F5-DDF3-43E4-864E-8B2CB0A85703}" presName="spNode" presStyleCnt="0"/>
      <dgm:spPr/>
    </dgm:pt>
    <dgm:pt modelId="{669DFB70-5061-4642-8AEA-FC55D4168EF1}" type="pres">
      <dgm:prSet presAssocID="{939DA609-256C-4B54-8DF4-B288A27B1288}" presName="sibTrans" presStyleLbl="sibTrans1D1" presStyleIdx="1" presStyleCnt="4"/>
      <dgm:spPr/>
    </dgm:pt>
    <dgm:pt modelId="{DD3E5229-C21C-4E22-87AA-77D1219F0BF6}" type="pres">
      <dgm:prSet presAssocID="{AD8447EE-F5A1-494B-8A84-44BA503E3AC4}" presName="node" presStyleLbl="node1" presStyleIdx="2" presStyleCnt="4">
        <dgm:presLayoutVars>
          <dgm:bulletEnabled val="1"/>
        </dgm:presLayoutVars>
      </dgm:prSet>
      <dgm:spPr/>
    </dgm:pt>
    <dgm:pt modelId="{65B0EA2F-1FAB-4CF7-9BA4-C04FE8EFD134}" type="pres">
      <dgm:prSet presAssocID="{AD8447EE-F5A1-494B-8A84-44BA503E3AC4}" presName="spNode" presStyleCnt="0"/>
      <dgm:spPr/>
    </dgm:pt>
    <dgm:pt modelId="{4B1D5BF5-0DCC-4388-AA89-B5B9F08FB2EB}" type="pres">
      <dgm:prSet presAssocID="{757A617F-5A1E-4631-AF1C-8C3A8E358512}" presName="sibTrans" presStyleLbl="sibTrans1D1" presStyleIdx="2" presStyleCnt="4"/>
      <dgm:spPr/>
    </dgm:pt>
    <dgm:pt modelId="{9394E947-D15B-4409-96AF-A5903BD15FA4}" type="pres">
      <dgm:prSet presAssocID="{3DE63D2A-54FD-4DF0-894E-C0772ED5C1F4}" presName="node" presStyleLbl="node1" presStyleIdx="3" presStyleCnt="4">
        <dgm:presLayoutVars>
          <dgm:bulletEnabled val="1"/>
        </dgm:presLayoutVars>
      </dgm:prSet>
      <dgm:spPr/>
    </dgm:pt>
    <dgm:pt modelId="{E1934177-A236-44C8-AFDE-1841D5089C63}" type="pres">
      <dgm:prSet presAssocID="{3DE63D2A-54FD-4DF0-894E-C0772ED5C1F4}" presName="spNode" presStyleCnt="0"/>
      <dgm:spPr/>
    </dgm:pt>
    <dgm:pt modelId="{46A2B938-F29C-4963-8EA7-714AD8AB9D1B}" type="pres">
      <dgm:prSet presAssocID="{22EC2CF9-A143-4611-9500-3CC25F6476C5}" presName="sibTrans" presStyleLbl="sibTrans1D1" presStyleIdx="3" presStyleCnt="4"/>
      <dgm:spPr/>
    </dgm:pt>
  </dgm:ptLst>
  <dgm:cxnLst>
    <dgm:cxn modelId="{E611A217-8D96-45F6-8E8E-FA4D34C647F5}" type="presOf" srcId="{AD8447EE-F5A1-494B-8A84-44BA503E3AC4}" destId="{DD3E5229-C21C-4E22-87AA-77D1219F0BF6}" srcOrd="0" destOrd="0" presId="urn:microsoft.com/office/officeart/2005/8/layout/cycle5"/>
    <dgm:cxn modelId="{3D53B317-82C2-4801-A7E4-A44E3B6F2EC6}" type="presOf" srcId="{22EC2CF9-A143-4611-9500-3CC25F6476C5}" destId="{46A2B938-F29C-4963-8EA7-714AD8AB9D1B}" srcOrd="0" destOrd="0" presId="urn:microsoft.com/office/officeart/2005/8/layout/cycle5"/>
    <dgm:cxn modelId="{F3D45B5D-18AA-45AE-8ACF-111FBEDEB1A8}" type="presOf" srcId="{3DE63D2A-54FD-4DF0-894E-C0772ED5C1F4}" destId="{9394E947-D15B-4409-96AF-A5903BD15FA4}" srcOrd="0" destOrd="0" presId="urn:microsoft.com/office/officeart/2005/8/layout/cycle5"/>
    <dgm:cxn modelId="{43293048-6377-433B-ABB5-57A0B919466B}" srcId="{7C9CB536-993B-482D-9F26-91F3370AFE39}" destId="{AD8447EE-F5A1-494B-8A84-44BA503E3AC4}" srcOrd="2" destOrd="0" parTransId="{760435FD-F566-40D7-8F0A-7430AF187FA7}" sibTransId="{757A617F-5A1E-4631-AF1C-8C3A8E358512}"/>
    <dgm:cxn modelId="{30398E9B-DAD0-447B-9D6E-5315BD67BA89}" srcId="{7C9CB536-993B-482D-9F26-91F3370AFE39}" destId="{CE77C258-4DAA-461C-A1D1-2FED46A55341}" srcOrd="0" destOrd="0" parTransId="{4EA1A25E-FBAB-4127-8501-283AF4258264}" sibTransId="{D72F0B96-0159-4C14-9970-713B30D98239}"/>
    <dgm:cxn modelId="{1C6450A6-98DF-4325-8FF3-C9829A42D815}" srcId="{7C9CB536-993B-482D-9F26-91F3370AFE39}" destId="{3DE63D2A-54FD-4DF0-894E-C0772ED5C1F4}" srcOrd="3" destOrd="0" parTransId="{C55F8533-BD56-4A2F-9263-5624107CDA31}" sibTransId="{22EC2CF9-A143-4611-9500-3CC25F6476C5}"/>
    <dgm:cxn modelId="{B38F0EAB-435D-4C07-9983-EAF0E2CE1524}" srcId="{7C9CB536-993B-482D-9F26-91F3370AFE39}" destId="{377C28F5-DDF3-43E4-864E-8B2CB0A85703}" srcOrd="1" destOrd="0" parTransId="{D170DBA2-CA62-4D6C-9F1A-02315A0BFB8F}" sibTransId="{939DA609-256C-4B54-8DF4-B288A27B1288}"/>
    <dgm:cxn modelId="{9A633CB2-7A24-4C12-9583-B4D35C6F86ED}" type="presOf" srcId="{939DA609-256C-4B54-8DF4-B288A27B1288}" destId="{669DFB70-5061-4642-8AEA-FC55D4168EF1}" srcOrd="0" destOrd="0" presId="urn:microsoft.com/office/officeart/2005/8/layout/cycle5"/>
    <dgm:cxn modelId="{9FC313C1-693C-4E15-94BB-5424725626E2}" type="presOf" srcId="{377C28F5-DDF3-43E4-864E-8B2CB0A85703}" destId="{F2C8CB01-3FF2-46CE-BD70-333C60367C34}" srcOrd="0" destOrd="0" presId="urn:microsoft.com/office/officeart/2005/8/layout/cycle5"/>
    <dgm:cxn modelId="{D02F7DC1-304D-4957-A270-2FF4EF7309DE}" type="presOf" srcId="{D72F0B96-0159-4C14-9970-713B30D98239}" destId="{ADD80566-7F6F-4655-8A83-BF8878A45A76}" srcOrd="0" destOrd="0" presId="urn:microsoft.com/office/officeart/2005/8/layout/cycle5"/>
    <dgm:cxn modelId="{0CEC91C2-E1D8-469D-AABF-03D6D222496A}" type="presOf" srcId="{7C9CB536-993B-482D-9F26-91F3370AFE39}" destId="{74292C54-60AA-4D04-B4BF-BCA4F272063E}" srcOrd="0" destOrd="0" presId="urn:microsoft.com/office/officeart/2005/8/layout/cycle5"/>
    <dgm:cxn modelId="{A549E1F7-AAC5-4E1B-AC70-C8ACF133729D}" type="presOf" srcId="{CE77C258-4DAA-461C-A1D1-2FED46A55341}" destId="{7F682475-40E7-4244-94B8-9D3ED4A3AFDF}" srcOrd="0" destOrd="0" presId="urn:microsoft.com/office/officeart/2005/8/layout/cycle5"/>
    <dgm:cxn modelId="{F7667BFF-9406-494C-9C11-B64D8073C473}" type="presOf" srcId="{757A617F-5A1E-4631-AF1C-8C3A8E358512}" destId="{4B1D5BF5-0DCC-4388-AA89-B5B9F08FB2EB}" srcOrd="0" destOrd="0" presId="urn:microsoft.com/office/officeart/2005/8/layout/cycle5"/>
    <dgm:cxn modelId="{A901FD6F-D230-4EB6-9E44-E750B8059536}" type="presParOf" srcId="{74292C54-60AA-4D04-B4BF-BCA4F272063E}" destId="{7F682475-40E7-4244-94B8-9D3ED4A3AFDF}" srcOrd="0" destOrd="0" presId="urn:microsoft.com/office/officeart/2005/8/layout/cycle5"/>
    <dgm:cxn modelId="{5C9B44CD-8BD3-47C6-AFD9-33D61F5CE916}" type="presParOf" srcId="{74292C54-60AA-4D04-B4BF-BCA4F272063E}" destId="{97446050-8BDA-4DF6-B5AE-818E8AB2F13B}" srcOrd="1" destOrd="0" presId="urn:microsoft.com/office/officeart/2005/8/layout/cycle5"/>
    <dgm:cxn modelId="{F187549C-3697-4669-B96F-3285BE3CF459}" type="presParOf" srcId="{74292C54-60AA-4D04-B4BF-BCA4F272063E}" destId="{ADD80566-7F6F-4655-8A83-BF8878A45A76}" srcOrd="2" destOrd="0" presId="urn:microsoft.com/office/officeart/2005/8/layout/cycle5"/>
    <dgm:cxn modelId="{E262E9DC-AFDC-47AE-AB85-551BDC25BF77}" type="presParOf" srcId="{74292C54-60AA-4D04-B4BF-BCA4F272063E}" destId="{F2C8CB01-3FF2-46CE-BD70-333C60367C34}" srcOrd="3" destOrd="0" presId="urn:microsoft.com/office/officeart/2005/8/layout/cycle5"/>
    <dgm:cxn modelId="{5E607AF4-EE51-46E3-A7EA-3CD0DA23E8A6}" type="presParOf" srcId="{74292C54-60AA-4D04-B4BF-BCA4F272063E}" destId="{3CF02544-FDF6-4A2E-BA21-A7B9DDD50C04}" srcOrd="4" destOrd="0" presId="urn:microsoft.com/office/officeart/2005/8/layout/cycle5"/>
    <dgm:cxn modelId="{2ABD451B-8033-4443-B15F-C69E55E92A3A}" type="presParOf" srcId="{74292C54-60AA-4D04-B4BF-BCA4F272063E}" destId="{669DFB70-5061-4642-8AEA-FC55D4168EF1}" srcOrd="5" destOrd="0" presId="urn:microsoft.com/office/officeart/2005/8/layout/cycle5"/>
    <dgm:cxn modelId="{2B6DD163-B844-43A4-976B-0841B4C1A026}" type="presParOf" srcId="{74292C54-60AA-4D04-B4BF-BCA4F272063E}" destId="{DD3E5229-C21C-4E22-87AA-77D1219F0BF6}" srcOrd="6" destOrd="0" presId="urn:microsoft.com/office/officeart/2005/8/layout/cycle5"/>
    <dgm:cxn modelId="{F9BF63A7-3440-4CB0-803E-F253111943BC}" type="presParOf" srcId="{74292C54-60AA-4D04-B4BF-BCA4F272063E}" destId="{65B0EA2F-1FAB-4CF7-9BA4-C04FE8EFD134}" srcOrd="7" destOrd="0" presId="urn:microsoft.com/office/officeart/2005/8/layout/cycle5"/>
    <dgm:cxn modelId="{A08C85D5-015A-4BBF-BC7A-6AD7587AB21F}" type="presParOf" srcId="{74292C54-60AA-4D04-B4BF-BCA4F272063E}" destId="{4B1D5BF5-0DCC-4388-AA89-B5B9F08FB2EB}" srcOrd="8" destOrd="0" presId="urn:microsoft.com/office/officeart/2005/8/layout/cycle5"/>
    <dgm:cxn modelId="{867AD670-19D2-43A6-918B-5A39EEBF584E}" type="presParOf" srcId="{74292C54-60AA-4D04-B4BF-BCA4F272063E}" destId="{9394E947-D15B-4409-96AF-A5903BD15FA4}" srcOrd="9" destOrd="0" presId="urn:microsoft.com/office/officeart/2005/8/layout/cycle5"/>
    <dgm:cxn modelId="{D3A95988-6C4B-4C63-A925-ED6EB69C1257}" type="presParOf" srcId="{74292C54-60AA-4D04-B4BF-BCA4F272063E}" destId="{E1934177-A236-44C8-AFDE-1841D5089C63}" srcOrd="10" destOrd="0" presId="urn:microsoft.com/office/officeart/2005/8/layout/cycle5"/>
    <dgm:cxn modelId="{A95A24EC-D0A1-4962-8604-47202FDE9EC5}" type="presParOf" srcId="{74292C54-60AA-4D04-B4BF-BCA4F272063E}" destId="{46A2B938-F29C-4963-8EA7-714AD8AB9D1B}" srcOrd="11" destOrd="0" presId="urn:microsoft.com/office/officeart/2005/8/layout/cycle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466B6E-F6C4-45AF-A54B-FF5B22C3F7F9}" type="doc">
      <dgm:prSet loTypeId="urn:microsoft.com/office/officeart/2008/layout/AlternatingHexagons" loCatId="list" qsTypeId="urn:microsoft.com/office/officeart/2005/8/quickstyle/simple1" qsCatId="simple" csTypeId="urn:microsoft.com/office/officeart/2005/8/colors/colorful4" csCatId="colorful" phldr="1"/>
      <dgm:spPr/>
      <dgm:t>
        <a:bodyPr/>
        <a:lstStyle/>
        <a:p>
          <a:endParaRPr lang="en-US"/>
        </a:p>
      </dgm:t>
    </dgm:pt>
    <dgm:pt modelId="{5F758C85-8FE6-458B-8B0D-DEB615678223}">
      <dgm:prSet phldrT="[Text]"/>
      <dgm:spPr/>
      <dgm:t>
        <a:bodyPr/>
        <a:lstStyle/>
        <a:p>
          <a:r>
            <a:rPr lang="en-US" dirty="0"/>
            <a:t>Metric</a:t>
          </a:r>
        </a:p>
      </dgm:t>
    </dgm:pt>
    <dgm:pt modelId="{2CEC6D67-EAB7-4F1F-BC66-7A380F2DEBC8}" type="parTrans" cxnId="{9E50334F-8DEF-4FE7-B547-019ACD0E5495}">
      <dgm:prSet/>
      <dgm:spPr/>
      <dgm:t>
        <a:bodyPr/>
        <a:lstStyle/>
        <a:p>
          <a:endParaRPr lang="en-US"/>
        </a:p>
      </dgm:t>
    </dgm:pt>
    <dgm:pt modelId="{8AC058FB-09E2-4FAB-AED8-F8984BA01962}" type="sibTrans" cxnId="{9E50334F-8DEF-4FE7-B547-019ACD0E5495}">
      <dgm:prSet/>
      <dgm:spPr/>
      <dgm:t>
        <a:bodyPr/>
        <a:lstStyle/>
        <a:p>
          <a:endParaRPr lang="en-US"/>
        </a:p>
      </dgm:t>
    </dgm:pt>
    <dgm:pt modelId="{8751A398-0814-4BDE-8A6D-9161E7D7A98D}">
      <dgm:prSet phldrT="[Text]"/>
      <dgm:spPr/>
      <dgm:t>
        <a:bodyPr/>
        <a:lstStyle/>
        <a:p>
          <a:r>
            <a:rPr lang="en-US" dirty="0"/>
            <a:t>Knowledge Transfer</a:t>
          </a:r>
        </a:p>
      </dgm:t>
    </dgm:pt>
    <dgm:pt modelId="{E3E55AE4-82D3-4845-A17A-E0FFB5D03017}" type="parTrans" cxnId="{6BD78910-667E-4158-8A2C-53C8D6F185C9}">
      <dgm:prSet/>
      <dgm:spPr/>
      <dgm:t>
        <a:bodyPr/>
        <a:lstStyle/>
        <a:p>
          <a:endParaRPr lang="en-US"/>
        </a:p>
      </dgm:t>
    </dgm:pt>
    <dgm:pt modelId="{1603633B-26C5-4F2F-B853-C9CC41F3447B}" type="sibTrans" cxnId="{6BD78910-667E-4158-8A2C-53C8D6F185C9}">
      <dgm:prSet/>
      <dgm:spPr/>
      <dgm:t>
        <a:bodyPr/>
        <a:lstStyle/>
        <a:p>
          <a:endParaRPr lang="en-US"/>
        </a:p>
      </dgm:t>
    </dgm:pt>
    <dgm:pt modelId="{07FAF60C-5498-4E97-ABE5-3C211807DF56}">
      <dgm:prSet phldrT="[Text]"/>
      <dgm:spPr/>
      <dgm:t>
        <a:bodyPr/>
        <a:lstStyle/>
        <a:p>
          <a:r>
            <a:rPr lang="en-US" dirty="0"/>
            <a:t>Metric</a:t>
          </a:r>
        </a:p>
      </dgm:t>
    </dgm:pt>
    <dgm:pt modelId="{7B88A73D-5B86-45D9-8650-7031B088D242}" type="parTrans" cxnId="{D37CEB4F-D405-4448-BCFA-51DEA3DFFCF8}">
      <dgm:prSet/>
      <dgm:spPr/>
      <dgm:t>
        <a:bodyPr/>
        <a:lstStyle/>
        <a:p>
          <a:endParaRPr lang="en-US"/>
        </a:p>
      </dgm:t>
    </dgm:pt>
    <dgm:pt modelId="{908FB46C-05D1-41C8-AB82-2DAFC858646A}" type="sibTrans" cxnId="{D37CEB4F-D405-4448-BCFA-51DEA3DFFCF8}">
      <dgm:prSet/>
      <dgm:spPr>
        <a:solidFill>
          <a:srgbClr val="C00000"/>
        </a:solidFill>
      </dgm:spPr>
      <dgm:t>
        <a:bodyPr/>
        <a:lstStyle/>
        <a:p>
          <a:endParaRPr lang="en-US"/>
        </a:p>
      </dgm:t>
    </dgm:pt>
    <dgm:pt modelId="{D844419E-C41C-4366-9B9B-1067535663D0}">
      <dgm:prSet phldrT="[Text]"/>
      <dgm:spPr/>
      <dgm:t>
        <a:bodyPr/>
        <a:lstStyle/>
        <a:p>
          <a:r>
            <a:rPr lang="en-US" dirty="0"/>
            <a:t>Engagement</a:t>
          </a:r>
        </a:p>
      </dgm:t>
    </dgm:pt>
    <dgm:pt modelId="{3E0B08B5-A4F9-401D-8832-BC4F1F7FDBD2}" type="parTrans" cxnId="{DE69D9D2-2B57-4AFF-BCAF-1C5D5723339D}">
      <dgm:prSet/>
      <dgm:spPr/>
      <dgm:t>
        <a:bodyPr/>
        <a:lstStyle/>
        <a:p>
          <a:endParaRPr lang="en-US"/>
        </a:p>
      </dgm:t>
    </dgm:pt>
    <dgm:pt modelId="{2F39F699-4BD4-4B7C-B307-A543F16C7363}" type="sibTrans" cxnId="{DE69D9D2-2B57-4AFF-BCAF-1C5D5723339D}">
      <dgm:prSet/>
      <dgm:spPr/>
      <dgm:t>
        <a:bodyPr/>
        <a:lstStyle/>
        <a:p>
          <a:endParaRPr lang="en-US"/>
        </a:p>
      </dgm:t>
    </dgm:pt>
    <dgm:pt modelId="{A0A493D0-7C12-41DE-B3D0-56B6CB8C4828}">
      <dgm:prSet phldrT="[Text]"/>
      <dgm:spPr/>
      <dgm:t>
        <a:bodyPr/>
        <a:lstStyle/>
        <a:p>
          <a:r>
            <a:rPr lang="en-US" dirty="0"/>
            <a:t>Metric</a:t>
          </a:r>
        </a:p>
      </dgm:t>
    </dgm:pt>
    <dgm:pt modelId="{D2EFC38B-5401-4489-8F0E-B20804114FD6}" type="parTrans" cxnId="{2AA6556D-49A5-4FA1-BE6C-8A8643B6610B}">
      <dgm:prSet/>
      <dgm:spPr/>
      <dgm:t>
        <a:bodyPr/>
        <a:lstStyle/>
        <a:p>
          <a:endParaRPr lang="en-US"/>
        </a:p>
      </dgm:t>
    </dgm:pt>
    <dgm:pt modelId="{FCC7AE5E-1188-42C4-9984-8C6470BFBA01}" type="sibTrans" cxnId="{2AA6556D-49A5-4FA1-BE6C-8A8643B6610B}">
      <dgm:prSet/>
      <dgm:spPr/>
      <dgm:t>
        <a:bodyPr/>
        <a:lstStyle/>
        <a:p>
          <a:endParaRPr lang="en-US"/>
        </a:p>
      </dgm:t>
    </dgm:pt>
    <dgm:pt modelId="{675DC0A1-E4B6-463A-AA95-E0A33E0DAC2D}">
      <dgm:prSet phldrT="[Text]"/>
      <dgm:spPr/>
      <dgm:t>
        <a:bodyPr/>
        <a:lstStyle/>
        <a:p>
          <a:r>
            <a:rPr lang="en-US" dirty="0"/>
            <a:t>Information Sharing </a:t>
          </a:r>
        </a:p>
      </dgm:t>
    </dgm:pt>
    <dgm:pt modelId="{515B13A3-140F-445F-8811-4D7BA6466101}" type="parTrans" cxnId="{F5709387-637E-4CAB-AAA9-845FF1E385D7}">
      <dgm:prSet/>
      <dgm:spPr/>
      <dgm:t>
        <a:bodyPr/>
        <a:lstStyle/>
        <a:p>
          <a:endParaRPr lang="en-US"/>
        </a:p>
      </dgm:t>
    </dgm:pt>
    <dgm:pt modelId="{9E072810-AF38-414E-8288-664AD9D2725D}" type="sibTrans" cxnId="{F5709387-637E-4CAB-AAA9-845FF1E385D7}">
      <dgm:prSet/>
      <dgm:spPr/>
      <dgm:t>
        <a:bodyPr/>
        <a:lstStyle/>
        <a:p>
          <a:endParaRPr lang="en-US"/>
        </a:p>
      </dgm:t>
    </dgm:pt>
    <dgm:pt modelId="{4F13F121-39EA-4EB2-8CCB-73CE063988C0}" type="pres">
      <dgm:prSet presAssocID="{F8466B6E-F6C4-45AF-A54B-FF5B22C3F7F9}" presName="Name0" presStyleCnt="0">
        <dgm:presLayoutVars>
          <dgm:chMax/>
          <dgm:chPref/>
          <dgm:dir/>
          <dgm:animLvl val="lvl"/>
        </dgm:presLayoutVars>
      </dgm:prSet>
      <dgm:spPr/>
    </dgm:pt>
    <dgm:pt modelId="{6343101F-9EA8-4847-BE01-823F5465DBE4}" type="pres">
      <dgm:prSet presAssocID="{5F758C85-8FE6-458B-8B0D-DEB615678223}" presName="composite" presStyleCnt="0"/>
      <dgm:spPr/>
    </dgm:pt>
    <dgm:pt modelId="{0B3E4761-559F-4ED9-8AA8-C81813DC1710}" type="pres">
      <dgm:prSet presAssocID="{5F758C85-8FE6-458B-8B0D-DEB615678223}" presName="Parent1" presStyleLbl="node1" presStyleIdx="0" presStyleCnt="6">
        <dgm:presLayoutVars>
          <dgm:chMax val="1"/>
          <dgm:chPref val="1"/>
          <dgm:bulletEnabled val="1"/>
        </dgm:presLayoutVars>
      </dgm:prSet>
      <dgm:spPr/>
    </dgm:pt>
    <dgm:pt modelId="{0300B80B-3EC8-410E-BE2F-2E1B3EDE8438}" type="pres">
      <dgm:prSet presAssocID="{5F758C85-8FE6-458B-8B0D-DEB615678223}" presName="Childtext1" presStyleLbl="revTx" presStyleIdx="0" presStyleCnt="3">
        <dgm:presLayoutVars>
          <dgm:chMax val="0"/>
          <dgm:chPref val="0"/>
          <dgm:bulletEnabled val="1"/>
        </dgm:presLayoutVars>
      </dgm:prSet>
      <dgm:spPr/>
    </dgm:pt>
    <dgm:pt modelId="{D82546DD-494F-49F3-AE77-1519C8C4A625}" type="pres">
      <dgm:prSet presAssocID="{5F758C85-8FE6-458B-8B0D-DEB615678223}" presName="BalanceSpacing" presStyleCnt="0"/>
      <dgm:spPr/>
    </dgm:pt>
    <dgm:pt modelId="{CA08B1C7-6B5F-4544-A968-064294235196}" type="pres">
      <dgm:prSet presAssocID="{5F758C85-8FE6-458B-8B0D-DEB615678223}" presName="BalanceSpacing1" presStyleCnt="0"/>
      <dgm:spPr/>
    </dgm:pt>
    <dgm:pt modelId="{AA857E81-E3BE-4F10-89B3-06D6FCCC1075}" type="pres">
      <dgm:prSet presAssocID="{8AC058FB-09E2-4FAB-AED8-F8984BA01962}" presName="Accent1Text" presStyleLbl="node1" presStyleIdx="1" presStyleCnt="6"/>
      <dgm:spPr/>
    </dgm:pt>
    <dgm:pt modelId="{58EAA0FD-61FC-4EB3-9CC5-E25009A5CCE2}" type="pres">
      <dgm:prSet presAssocID="{8AC058FB-09E2-4FAB-AED8-F8984BA01962}" presName="spaceBetweenRectangles" presStyleCnt="0"/>
      <dgm:spPr/>
    </dgm:pt>
    <dgm:pt modelId="{669C2D2A-38AD-43D5-AE64-9B976C05F839}" type="pres">
      <dgm:prSet presAssocID="{07FAF60C-5498-4E97-ABE5-3C211807DF56}" presName="composite" presStyleCnt="0"/>
      <dgm:spPr/>
    </dgm:pt>
    <dgm:pt modelId="{D3F61131-6AE7-40D5-8C55-5FB5A49BFDAB}" type="pres">
      <dgm:prSet presAssocID="{07FAF60C-5498-4E97-ABE5-3C211807DF56}" presName="Parent1" presStyleLbl="node1" presStyleIdx="2" presStyleCnt="6">
        <dgm:presLayoutVars>
          <dgm:chMax val="1"/>
          <dgm:chPref val="1"/>
          <dgm:bulletEnabled val="1"/>
        </dgm:presLayoutVars>
      </dgm:prSet>
      <dgm:spPr/>
    </dgm:pt>
    <dgm:pt modelId="{38EAEFD0-5F8E-4433-8685-FA0DD839C4C6}" type="pres">
      <dgm:prSet presAssocID="{07FAF60C-5498-4E97-ABE5-3C211807DF56}" presName="Childtext1" presStyleLbl="revTx" presStyleIdx="1" presStyleCnt="3">
        <dgm:presLayoutVars>
          <dgm:chMax val="0"/>
          <dgm:chPref val="0"/>
          <dgm:bulletEnabled val="1"/>
        </dgm:presLayoutVars>
      </dgm:prSet>
      <dgm:spPr/>
    </dgm:pt>
    <dgm:pt modelId="{340B360F-341D-4839-BE79-3436D95ED8CD}" type="pres">
      <dgm:prSet presAssocID="{07FAF60C-5498-4E97-ABE5-3C211807DF56}" presName="BalanceSpacing" presStyleCnt="0"/>
      <dgm:spPr/>
    </dgm:pt>
    <dgm:pt modelId="{8A3B041F-EE66-446C-955E-BB101EF93000}" type="pres">
      <dgm:prSet presAssocID="{07FAF60C-5498-4E97-ABE5-3C211807DF56}" presName="BalanceSpacing1" presStyleCnt="0"/>
      <dgm:spPr/>
    </dgm:pt>
    <dgm:pt modelId="{44BDD4A2-5DB1-4824-A16C-568222D0C334}" type="pres">
      <dgm:prSet presAssocID="{908FB46C-05D1-41C8-AB82-2DAFC858646A}" presName="Accent1Text" presStyleLbl="node1" presStyleIdx="3" presStyleCnt="6"/>
      <dgm:spPr/>
    </dgm:pt>
    <dgm:pt modelId="{D28B7832-2181-4BCB-8433-6F5305618754}" type="pres">
      <dgm:prSet presAssocID="{908FB46C-05D1-41C8-AB82-2DAFC858646A}" presName="spaceBetweenRectangles" presStyleCnt="0"/>
      <dgm:spPr/>
    </dgm:pt>
    <dgm:pt modelId="{036EC53B-40FB-42D0-B247-571DD57C328D}" type="pres">
      <dgm:prSet presAssocID="{A0A493D0-7C12-41DE-B3D0-56B6CB8C4828}" presName="composite" presStyleCnt="0"/>
      <dgm:spPr/>
    </dgm:pt>
    <dgm:pt modelId="{E517034C-6938-4A86-BBA8-796058231CC4}" type="pres">
      <dgm:prSet presAssocID="{A0A493D0-7C12-41DE-B3D0-56B6CB8C4828}" presName="Parent1" presStyleLbl="node1" presStyleIdx="4" presStyleCnt="6">
        <dgm:presLayoutVars>
          <dgm:chMax val="1"/>
          <dgm:chPref val="1"/>
          <dgm:bulletEnabled val="1"/>
        </dgm:presLayoutVars>
      </dgm:prSet>
      <dgm:spPr/>
    </dgm:pt>
    <dgm:pt modelId="{D66B8F39-5CF9-498F-8C12-932FFE7629C5}" type="pres">
      <dgm:prSet presAssocID="{A0A493D0-7C12-41DE-B3D0-56B6CB8C4828}" presName="Childtext1" presStyleLbl="revTx" presStyleIdx="2" presStyleCnt="3">
        <dgm:presLayoutVars>
          <dgm:chMax val="0"/>
          <dgm:chPref val="0"/>
          <dgm:bulletEnabled val="1"/>
        </dgm:presLayoutVars>
      </dgm:prSet>
      <dgm:spPr/>
    </dgm:pt>
    <dgm:pt modelId="{DA0447BD-509D-44C2-9A10-BF97ECE0FE21}" type="pres">
      <dgm:prSet presAssocID="{A0A493D0-7C12-41DE-B3D0-56B6CB8C4828}" presName="BalanceSpacing" presStyleCnt="0"/>
      <dgm:spPr/>
    </dgm:pt>
    <dgm:pt modelId="{1D9C7AE9-2B15-4B2B-9FCD-6EB269E295B7}" type="pres">
      <dgm:prSet presAssocID="{A0A493D0-7C12-41DE-B3D0-56B6CB8C4828}" presName="BalanceSpacing1" presStyleCnt="0"/>
      <dgm:spPr/>
    </dgm:pt>
    <dgm:pt modelId="{6ABF521D-AC5B-4505-8521-329420BCA4A2}" type="pres">
      <dgm:prSet presAssocID="{FCC7AE5E-1188-42C4-9984-8C6470BFBA01}" presName="Accent1Text" presStyleLbl="node1" presStyleIdx="5" presStyleCnt="6" custLinFactNeighborY="0"/>
      <dgm:spPr/>
    </dgm:pt>
  </dgm:ptLst>
  <dgm:cxnLst>
    <dgm:cxn modelId="{6BD78910-667E-4158-8A2C-53C8D6F185C9}" srcId="{5F758C85-8FE6-458B-8B0D-DEB615678223}" destId="{8751A398-0814-4BDE-8A6D-9161E7D7A98D}" srcOrd="0" destOrd="0" parTransId="{E3E55AE4-82D3-4845-A17A-E0FFB5D03017}" sibTransId="{1603633B-26C5-4F2F-B853-C9CC41F3447B}"/>
    <dgm:cxn modelId="{A4131519-A816-4AF1-A965-B492E8A2A96E}" type="presOf" srcId="{908FB46C-05D1-41C8-AB82-2DAFC858646A}" destId="{44BDD4A2-5DB1-4824-A16C-568222D0C334}" srcOrd="0" destOrd="0" presId="urn:microsoft.com/office/officeart/2008/layout/AlternatingHexagons"/>
    <dgm:cxn modelId="{35C5282D-CFC5-43E0-9DAA-15294B154C57}" type="presOf" srcId="{8AC058FB-09E2-4FAB-AED8-F8984BA01962}" destId="{AA857E81-E3BE-4F10-89B3-06D6FCCC1075}" srcOrd="0" destOrd="0" presId="urn:microsoft.com/office/officeart/2008/layout/AlternatingHexagons"/>
    <dgm:cxn modelId="{0879C12D-B87F-4DCD-BC1E-D9A7609B6F8D}" type="presOf" srcId="{F8466B6E-F6C4-45AF-A54B-FF5B22C3F7F9}" destId="{4F13F121-39EA-4EB2-8CCB-73CE063988C0}" srcOrd="0" destOrd="0" presId="urn:microsoft.com/office/officeart/2008/layout/AlternatingHexagons"/>
    <dgm:cxn modelId="{869D9A63-6D63-4B25-A620-D0B7FE3E241A}" type="presOf" srcId="{07FAF60C-5498-4E97-ABE5-3C211807DF56}" destId="{D3F61131-6AE7-40D5-8C55-5FB5A49BFDAB}" srcOrd="0" destOrd="0" presId="urn:microsoft.com/office/officeart/2008/layout/AlternatingHexagons"/>
    <dgm:cxn modelId="{2AA6556D-49A5-4FA1-BE6C-8A8643B6610B}" srcId="{F8466B6E-F6C4-45AF-A54B-FF5B22C3F7F9}" destId="{A0A493D0-7C12-41DE-B3D0-56B6CB8C4828}" srcOrd="2" destOrd="0" parTransId="{D2EFC38B-5401-4489-8F0E-B20804114FD6}" sibTransId="{FCC7AE5E-1188-42C4-9984-8C6470BFBA01}"/>
    <dgm:cxn modelId="{9E50334F-8DEF-4FE7-B547-019ACD0E5495}" srcId="{F8466B6E-F6C4-45AF-A54B-FF5B22C3F7F9}" destId="{5F758C85-8FE6-458B-8B0D-DEB615678223}" srcOrd="0" destOrd="0" parTransId="{2CEC6D67-EAB7-4F1F-BC66-7A380F2DEBC8}" sibTransId="{8AC058FB-09E2-4FAB-AED8-F8984BA01962}"/>
    <dgm:cxn modelId="{D37CEB4F-D405-4448-BCFA-51DEA3DFFCF8}" srcId="{F8466B6E-F6C4-45AF-A54B-FF5B22C3F7F9}" destId="{07FAF60C-5498-4E97-ABE5-3C211807DF56}" srcOrd="1" destOrd="0" parTransId="{7B88A73D-5B86-45D9-8650-7031B088D242}" sibTransId="{908FB46C-05D1-41C8-AB82-2DAFC858646A}"/>
    <dgm:cxn modelId="{63C56D5A-6C6F-456B-8A76-FA13FF2B323B}" type="presOf" srcId="{8751A398-0814-4BDE-8A6D-9161E7D7A98D}" destId="{0300B80B-3EC8-410E-BE2F-2E1B3EDE8438}" srcOrd="0" destOrd="0" presId="urn:microsoft.com/office/officeart/2008/layout/AlternatingHexagons"/>
    <dgm:cxn modelId="{0613D25A-77FB-4A11-A1FF-8A65B5D7BDE0}" type="presOf" srcId="{675DC0A1-E4B6-463A-AA95-E0A33E0DAC2D}" destId="{D66B8F39-5CF9-498F-8C12-932FFE7629C5}" srcOrd="0" destOrd="0" presId="urn:microsoft.com/office/officeart/2008/layout/AlternatingHexagons"/>
    <dgm:cxn modelId="{F5709387-637E-4CAB-AAA9-845FF1E385D7}" srcId="{A0A493D0-7C12-41DE-B3D0-56B6CB8C4828}" destId="{675DC0A1-E4B6-463A-AA95-E0A33E0DAC2D}" srcOrd="0" destOrd="0" parTransId="{515B13A3-140F-445F-8811-4D7BA6466101}" sibTransId="{9E072810-AF38-414E-8288-664AD9D2725D}"/>
    <dgm:cxn modelId="{AF0DC996-C385-49CC-8170-2909BDDCBAA4}" type="presOf" srcId="{5F758C85-8FE6-458B-8B0D-DEB615678223}" destId="{0B3E4761-559F-4ED9-8AA8-C81813DC1710}" srcOrd="0" destOrd="0" presId="urn:microsoft.com/office/officeart/2008/layout/AlternatingHexagons"/>
    <dgm:cxn modelId="{E715F4AC-C1B4-44B9-A375-48B62B5E591F}" type="presOf" srcId="{FCC7AE5E-1188-42C4-9984-8C6470BFBA01}" destId="{6ABF521D-AC5B-4505-8521-329420BCA4A2}" srcOrd="0" destOrd="0" presId="urn:microsoft.com/office/officeart/2008/layout/AlternatingHexagons"/>
    <dgm:cxn modelId="{3DDA54C2-4630-4144-80CE-736EDCB9A216}" type="presOf" srcId="{D844419E-C41C-4366-9B9B-1067535663D0}" destId="{38EAEFD0-5F8E-4433-8685-FA0DD839C4C6}" srcOrd="0" destOrd="0" presId="urn:microsoft.com/office/officeart/2008/layout/AlternatingHexagons"/>
    <dgm:cxn modelId="{DE69D9D2-2B57-4AFF-BCAF-1C5D5723339D}" srcId="{07FAF60C-5498-4E97-ABE5-3C211807DF56}" destId="{D844419E-C41C-4366-9B9B-1067535663D0}" srcOrd="0" destOrd="0" parTransId="{3E0B08B5-A4F9-401D-8832-BC4F1F7FDBD2}" sibTransId="{2F39F699-4BD4-4B7C-B307-A543F16C7363}"/>
    <dgm:cxn modelId="{B52E67EA-0259-4CBE-BBE5-04D8C19585B6}" type="presOf" srcId="{A0A493D0-7C12-41DE-B3D0-56B6CB8C4828}" destId="{E517034C-6938-4A86-BBA8-796058231CC4}" srcOrd="0" destOrd="0" presId="urn:microsoft.com/office/officeart/2008/layout/AlternatingHexagons"/>
    <dgm:cxn modelId="{E54485CE-F953-42C6-8DED-21420DA314FA}" type="presParOf" srcId="{4F13F121-39EA-4EB2-8CCB-73CE063988C0}" destId="{6343101F-9EA8-4847-BE01-823F5465DBE4}" srcOrd="0" destOrd="0" presId="urn:microsoft.com/office/officeart/2008/layout/AlternatingHexagons"/>
    <dgm:cxn modelId="{F524701F-2CB3-494D-AD5E-8D8B5FDAD330}" type="presParOf" srcId="{6343101F-9EA8-4847-BE01-823F5465DBE4}" destId="{0B3E4761-559F-4ED9-8AA8-C81813DC1710}" srcOrd="0" destOrd="0" presId="urn:microsoft.com/office/officeart/2008/layout/AlternatingHexagons"/>
    <dgm:cxn modelId="{CFC355D5-333B-45E9-93F6-A7AA1489C1F5}" type="presParOf" srcId="{6343101F-9EA8-4847-BE01-823F5465DBE4}" destId="{0300B80B-3EC8-410E-BE2F-2E1B3EDE8438}" srcOrd="1" destOrd="0" presId="urn:microsoft.com/office/officeart/2008/layout/AlternatingHexagons"/>
    <dgm:cxn modelId="{DDA6665C-F1D4-404A-A87F-5FE13B9E6EFA}" type="presParOf" srcId="{6343101F-9EA8-4847-BE01-823F5465DBE4}" destId="{D82546DD-494F-49F3-AE77-1519C8C4A625}" srcOrd="2" destOrd="0" presId="urn:microsoft.com/office/officeart/2008/layout/AlternatingHexagons"/>
    <dgm:cxn modelId="{550936A3-1E83-48B5-A323-E36821AB361B}" type="presParOf" srcId="{6343101F-9EA8-4847-BE01-823F5465DBE4}" destId="{CA08B1C7-6B5F-4544-A968-064294235196}" srcOrd="3" destOrd="0" presId="urn:microsoft.com/office/officeart/2008/layout/AlternatingHexagons"/>
    <dgm:cxn modelId="{C24F600A-76A0-4F8F-A82E-E1945927FEB0}" type="presParOf" srcId="{6343101F-9EA8-4847-BE01-823F5465DBE4}" destId="{AA857E81-E3BE-4F10-89B3-06D6FCCC1075}" srcOrd="4" destOrd="0" presId="urn:microsoft.com/office/officeart/2008/layout/AlternatingHexagons"/>
    <dgm:cxn modelId="{7FFD6374-EAD1-44CE-A9AF-F842CC37AE11}" type="presParOf" srcId="{4F13F121-39EA-4EB2-8CCB-73CE063988C0}" destId="{58EAA0FD-61FC-4EB3-9CC5-E25009A5CCE2}" srcOrd="1" destOrd="0" presId="urn:microsoft.com/office/officeart/2008/layout/AlternatingHexagons"/>
    <dgm:cxn modelId="{8ACBE388-9310-4239-828F-D5166FEB98BE}" type="presParOf" srcId="{4F13F121-39EA-4EB2-8CCB-73CE063988C0}" destId="{669C2D2A-38AD-43D5-AE64-9B976C05F839}" srcOrd="2" destOrd="0" presId="urn:microsoft.com/office/officeart/2008/layout/AlternatingHexagons"/>
    <dgm:cxn modelId="{AC211D64-B45D-49F6-B04D-332136E6CFAA}" type="presParOf" srcId="{669C2D2A-38AD-43D5-AE64-9B976C05F839}" destId="{D3F61131-6AE7-40D5-8C55-5FB5A49BFDAB}" srcOrd="0" destOrd="0" presId="urn:microsoft.com/office/officeart/2008/layout/AlternatingHexagons"/>
    <dgm:cxn modelId="{4A9283EE-015D-48D6-981C-2B7D79DCDCFD}" type="presParOf" srcId="{669C2D2A-38AD-43D5-AE64-9B976C05F839}" destId="{38EAEFD0-5F8E-4433-8685-FA0DD839C4C6}" srcOrd="1" destOrd="0" presId="urn:microsoft.com/office/officeart/2008/layout/AlternatingHexagons"/>
    <dgm:cxn modelId="{6EF597F2-EDA2-4A1E-AC34-FF88788F3CB9}" type="presParOf" srcId="{669C2D2A-38AD-43D5-AE64-9B976C05F839}" destId="{340B360F-341D-4839-BE79-3436D95ED8CD}" srcOrd="2" destOrd="0" presId="urn:microsoft.com/office/officeart/2008/layout/AlternatingHexagons"/>
    <dgm:cxn modelId="{05374EC4-9F3B-4923-AEB3-DB40D2037CF3}" type="presParOf" srcId="{669C2D2A-38AD-43D5-AE64-9B976C05F839}" destId="{8A3B041F-EE66-446C-955E-BB101EF93000}" srcOrd="3" destOrd="0" presId="urn:microsoft.com/office/officeart/2008/layout/AlternatingHexagons"/>
    <dgm:cxn modelId="{1E6B309E-460E-4282-ABCA-27A9DCC6E193}" type="presParOf" srcId="{669C2D2A-38AD-43D5-AE64-9B976C05F839}" destId="{44BDD4A2-5DB1-4824-A16C-568222D0C334}" srcOrd="4" destOrd="0" presId="urn:microsoft.com/office/officeart/2008/layout/AlternatingHexagons"/>
    <dgm:cxn modelId="{17DB7F05-03C2-4B9F-B822-2E3855C6509B}" type="presParOf" srcId="{4F13F121-39EA-4EB2-8CCB-73CE063988C0}" destId="{D28B7832-2181-4BCB-8433-6F5305618754}" srcOrd="3" destOrd="0" presId="urn:microsoft.com/office/officeart/2008/layout/AlternatingHexagons"/>
    <dgm:cxn modelId="{BB616783-347A-4F60-A21F-009D61B0291A}" type="presParOf" srcId="{4F13F121-39EA-4EB2-8CCB-73CE063988C0}" destId="{036EC53B-40FB-42D0-B247-571DD57C328D}" srcOrd="4" destOrd="0" presId="urn:microsoft.com/office/officeart/2008/layout/AlternatingHexagons"/>
    <dgm:cxn modelId="{2FF653FF-6E96-4489-A731-7FE8411B3203}" type="presParOf" srcId="{036EC53B-40FB-42D0-B247-571DD57C328D}" destId="{E517034C-6938-4A86-BBA8-796058231CC4}" srcOrd="0" destOrd="0" presId="urn:microsoft.com/office/officeart/2008/layout/AlternatingHexagons"/>
    <dgm:cxn modelId="{D13804B2-8144-4F9A-91C0-B5D836A8379B}" type="presParOf" srcId="{036EC53B-40FB-42D0-B247-571DD57C328D}" destId="{D66B8F39-5CF9-498F-8C12-932FFE7629C5}" srcOrd="1" destOrd="0" presId="urn:microsoft.com/office/officeart/2008/layout/AlternatingHexagons"/>
    <dgm:cxn modelId="{2A32A160-EEDB-42F9-B102-9EACF38F37A5}" type="presParOf" srcId="{036EC53B-40FB-42D0-B247-571DD57C328D}" destId="{DA0447BD-509D-44C2-9A10-BF97ECE0FE21}" srcOrd="2" destOrd="0" presId="urn:microsoft.com/office/officeart/2008/layout/AlternatingHexagons"/>
    <dgm:cxn modelId="{815BBE3C-FB6C-424D-9E12-B29B757F519C}" type="presParOf" srcId="{036EC53B-40FB-42D0-B247-571DD57C328D}" destId="{1D9C7AE9-2B15-4B2B-9FCD-6EB269E295B7}" srcOrd="3" destOrd="0" presId="urn:microsoft.com/office/officeart/2008/layout/AlternatingHexagons"/>
    <dgm:cxn modelId="{28383B11-85E0-4A45-8D9B-27A1A0284C9C}" type="presParOf" srcId="{036EC53B-40FB-42D0-B247-571DD57C328D}" destId="{6ABF521D-AC5B-4505-8521-329420BCA4A2}"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AEDAD5-2988-49FF-8689-FA80500C1148}" type="doc">
      <dgm:prSet loTypeId="urn:microsoft.com/office/officeart/2005/8/layout/hList9" loCatId="list" qsTypeId="urn:microsoft.com/office/officeart/2005/8/quickstyle/simple1" qsCatId="simple" csTypeId="urn:microsoft.com/office/officeart/2005/8/colors/colorful4" csCatId="colorful" phldr="1"/>
      <dgm:spPr/>
      <dgm:t>
        <a:bodyPr/>
        <a:lstStyle/>
        <a:p>
          <a:endParaRPr lang="en-US"/>
        </a:p>
      </dgm:t>
    </dgm:pt>
    <dgm:pt modelId="{EC2BCD97-7221-4B8A-9435-D98B4E7DD7E8}">
      <dgm:prSet phldrT="[Text]"/>
      <dgm:spPr/>
      <dgm:t>
        <a:bodyPr/>
        <a:lstStyle/>
        <a:p>
          <a:r>
            <a:rPr lang="en-US" dirty="0"/>
            <a:t>Priority</a:t>
          </a:r>
        </a:p>
      </dgm:t>
    </dgm:pt>
    <dgm:pt modelId="{63880EBB-BBA9-4B96-A01B-CFD8555BCB22}" type="parTrans" cxnId="{B954417D-999F-47B6-8EED-8BBEF0FB90B8}">
      <dgm:prSet/>
      <dgm:spPr/>
      <dgm:t>
        <a:bodyPr/>
        <a:lstStyle/>
        <a:p>
          <a:endParaRPr lang="en-US"/>
        </a:p>
      </dgm:t>
    </dgm:pt>
    <dgm:pt modelId="{7A14BBBE-9C1E-45E7-8D84-DE2A04CC1BFB}" type="sibTrans" cxnId="{B954417D-999F-47B6-8EED-8BBEF0FB90B8}">
      <dgm:prSet/>
      <dgm:spPr/>
      <dgm:t>
        <a:bodyPr/>
        <a:lstStyle/>
        <a:p>
          <a:endParaRPr lang="en-US"/>
        </a:p>
      </dgm:t>
    </dgm:pt>
    <dgm:pt modelId="{50E08F8A-7397-475A-A386-76AA5B599893}">
      <dgm:prSet phldrT="[Text]"/>
      <dgm:spPr/>
      <dgm:t>
        <a:bodyPr/>
        <a:lstStyle/>
        <a:p>
          <a:r>
            <a:rPr lang="en-US" dirty="0"/>
            <a:t>Metric 1</a:t>
          </a:r>
        </a:p>
      </dgm:t>
    </dgm:pt>
    <dgm:pt modelId="{866A89E4-D06A-4C1B-BFE4-93BEB68CE266}" type="parTrans" cxnId="{C18A7C20-D378-4E8B-9D8A-CE8FB45AB474}">
      <dgm:prSet/>
      <dgm:spPr/>
      <dgm:t>
        <a:bodyPr/>
        <a:lstStyle/>
        <a:p>
          <a:endParaRPr lang="en-US"/>
        </a:p>
      </dgm:t>
    </dgm:pt>
    <dgm:pt modelId="{9A4D9EDB-6309-4EAF-9BA6-E83D392A9C83}" type="sibTrans" cxnId="{C18A7C20-D378-4E8B-9D8A-CE8FB45AB474}">
      <dgm:prSet/>
      <dgm:spPr/>
      <dgm:t>
        <a:bodyPr/>
        <a:lstStyle/>
        <a:p>
          <a:endParaRPr lang="en-US"/>
        </a:p>
      </dgm:t>
    </dgm:pt>
    <dgm:pt modelId="{897056CA-6E78-4B0B-AFC3-50DF7951651C}">
      <dgm:prSet phldrT="[Text]"/>
      <dgm:spPr/>
      <dgm:t>
        <a:bodyPr/>
        <a:lstStyle/>
        <a:p>
          <a:r>
            <a:rPr lang="en-US" dirty="0"/>
            <a:t>Metric 2</a:t>
          </a:r>
        </a:p>
      </dgm:t>
    </dgm:pt>
    <dgm:pt modelId="{BB0F7FB8-1F81-4EA2-8829-82074C2AC4D5}" type="parTrans" cxnId="{A9DDC9EE-E790-4506-AA03-B3FAB1AB3BCF}">
      <dgm:prSet/>
      <dgm:spPr/>
      <dgm:t>
        <a:bodyPr/>
        <a:lstStyle/>
        <a:p>
          <a:endParaRPr lang="en-US"/>
        </a:p>
      </dgm:t>
    </dgm:pt>
    <dgm:pt modelId="{9A61A850-10F3-423D-855E-3F92E414CEA4}" type="sibTrans" cxnId="{A9DDC9EE-E790-4506-AA03-B3FAB1AB3BCF}">
      <dgm:prSet/>
      <dgm:spPr/>
      <dgm:t>
        <a:bodyPr/>
        <a:lstStyle/>
        <a:p>
          <a:endParaRPr lang="en-US"/>
        </a:p>
      </dgm:t>
    </dgm:pt>
    <dgm:pt modelId="{1B8ED645-294E-424C-AED6-BFC9CE67C724}">
      <dgm:prSet phldrT="[Text]"/>
      <dgm:spPr/>
      <dgm:t>
        <a:bodyPr/>
        <a:lstStyle/>
        <a:p>
          <a:r>
            <a:rPr lang="en-US" dirty="0"/>
            <a:t>Priority</a:t>
          </a:r>
        </a:p>
      </dgm:t>
    </dgm:pt>
    <dgm:pt modelId="{14A19E74-C1DD-4A39-A380-06CEC2FBDCD0}" type="parTrans" cxnId="{210271FC-3B19-43BD-9C64-423CB911F8F6}">
      <dgm:prSet/>
      <dgm:spPr/>
      <dgm:t>
        <a:bodyPr/>
        <a:lstStyle/>
        <a:p>
          <a:endParaRPr lang="en-US"/>
        </a:p>
      </dgm:t>
    </dgm:pt>
    <dgm:pt modelId="{D9562B5B-A4BB-435E-8D5B-C9B838AB7677}" type="sibTrans" cxnId="{210271FC-3B19-43BD-9C64-423CB911F8F6}">
      <dgm:prSet/>
      <dgm:spPr/>
      <dgm:t>
        <a:bodyPr/>
        <a:lstStyle/>
        <a:p>
          <a:endParaRPr lang="en-US"/>
        </a:p>
      </dgm:t>
    </dgm:pt>
    <dgm:pt modelId="{7C5E3CC0-265E-4906-B3AD-394516545349}">
      <dgm:prSet phldrT="[Text]"/>
      <dgm:spPr/>
      <dgm:t>
        <a:bodyPr/>
        <a:lstStyle/>
        <a:p>
          <a:r>
            <a:rPr lang="en-US" dirty="0"/>
            <a:t>Metric A</a:t>
          </a:r>
        </a:p>
      </dgm:t>
    </dgm:pt>
    <dgm:pt modelId="{FDD45D22-9230-4801-BD4A-0B834EFEC5EB}" type="parTrans" cxnId="{52CF1F1C-8F23-42F4-A4B5-91D13B8575E3}">
      <dgm:prSet/>
      <dgm:spPr/>
      <dgm:t>
        <a:bodyPr/>
        <a:lstStyle/>
        <a:p>
          <a:endParaRPr lang="en-US"/>
        </a:p>
      </dgm:t>
    </dgm:pt>
    <dgm:pt modelId="{BA91DE8C-811C-4C4B-9A90-B5741B333CCB}" type="sibTrans" cxnId="{52CF1F1C-8F23-42F4-A4B5-91D13B8575E3}">
      <dgm:prSet/>
      <dgm:spPr/>
      <dgm:t>
        <a:bodyPr/>
        <a:lstStyle/>
        <a:p>
          <a:endParaRPr lang="en-US"/>
        </a:p>
      </dgm:t>
    </dgm:pt>
    <dgm:pt modelId="{26D36D6C-423A-4E26-AF4B-24E0DBC98173}">
      <dgm:prSet phldrT="[Text]"/>
      <dgm:spPr/>
      <dgm:t>
        <a:bodyPr/>
        <a:lstStyle/>
        <a:p>
          <a:r>
            <a:rPr lang="en-US" dirty="0"/>
            <a:t>Metric B</a:t>
          </a:r>
        </a:p>
      </dgm:t>
    </dgm:pt>
    <dgm:pt modelId="{448357F7-CBE2-4D4B-9BE5-17B461FF2266}" type="parTrans" cxnId="{3646B99F-0C97-45E0-8F1E-1243DD7A0F5C}">
      <dgm:prSet/>
      <dgm:spPr/>
      <dgm:t>
        <a:bodyPr/>
        <a:lstStyle/>
        <a:p>
          <a:endParaRPr lang="en-US"/>
        </a:p>
      </dgm:t>
    </dgm:pt>
    <dgm:pt modelId="{3876DE3D-4E86-4F68-BEFE-3D487A3FE150}" type="sibTrans" cxnId="{3646B99F-0C97-45E0-8F1E-1243DD7A0F5C}">
      <dgm:prSet/>
      <dgm:spPr/>
      <dgm:t>
        <a:bodyPr/>
        <a:lstStyle/>
        <a:p>
          <a:endParaRPr lang="en-US"/>
        </a:p>
      </dgm:t>
    </dgm:pt>
    <dgm:pt modelId="{97CE873A-3477-488C-8120-3E807687223D}" type="pres">
      <dgm:prSet presAssocID="{28AEDAD5-2988-49FF-8689-FA80500C1148}" presName="list" presStyleCnt="0">
        <dgm:presLayoutVars>
          <dgm:dir/>
          <dgm:animLvl val="lvl"/>
        </dgm:presLayoutVars>
      </dgm:prSet>
      <dgm:spPr/>
    </dgm:pt>
    <dgm:pt modelId="{A908A9EF-F563-4FA6-B300-DB0C395D3A83}" type="pres">
      <dgm:prSet presAssocID="{EC2BCD97-7221-4B8A-9435-D98B4E7DD7E8}" presName="posSpace" presStyleCnt="0"/>
      <dgm:spPr/>
    </dgm:pt>
    <dgm:pt modelId="{D5B31D97-515A-4DD1-8EFA-2F09B30C02B1}" type="pres">
      <dgm:prSet presAssocID="{EC2BCD97-7221-4B8A-9435-D98B4E7DD7E8}" presName="vertFlow" presStyleCnt="0"/>
      <dgm:spPr/>
    </dgm:pt>
    <dgm:pt modelId="{6D435ED3-0F45-4714-B36C-D0C7D17B1892}" type="pres">
      <dgm:prSet presAssocID="{EC2BCD97-7221-4B8A-9435-D98B4E7DD7E8}" presName="topSpace" presStyleCnt="0"/>
      <dgm:spPr/>
    </dgm:pt>
    <dgm:pt modelId="{3808AD82-4BA8-4EFB-BEE9-CE83BD29C72A}" type="pres">
      <dgm:prSet presAssocID="{EC2BCD97-7221-4B8A-9435-D98B4E7DD7E8}" presName="firstComp" presStyleCnt="0"/>
      <dgm:spPr/>
    </dgm:pt>
    <dgm:pt modelId="{7BB1FFD6-06DB-4822-B91D-BECFC5C62780}" type="pres">
      <dgm:prSet presAssocID="{EC2BCD97-7221-4B8A-9435-D98B4E7DD7E8}" presName="firstChild" presStyleLbl="bgAccFollowNode1" presStyleIdx="0" presStyleCnt="4"/>
      <dgm:spPr/>
    </dgm:pt>
    <dgm:pt modelId="{19BB9929-B014-4201-9C7E-C00D0DF1FFF1}" type="pres">
      <dgm:prSet presAssocID="{EC2BCD97-7221-4B8A-9435-D98B4E7DD7E8}" presName="firstChildTx" presStyleLbl="bgAccFollowNode1" presStyleIdx="0" presStyleCnt="4">
        <dgm:presLayoutVars>
          <dgm:bulletEnabled val="1"/>
        </dgm:presLayoutVars>
      </dgm:prSet>
      <dgm:spPr/>
    </dgm:pt>
    <dgm:pt modelId="{6E3901ED-2956-498F-A5F0-76CB0D4A4AE1}" type="pres">
      <dgm:prSet presAssocID="{897056CA-6E78-4B0B-AFC3-50DF7951651C}" presName="comp" presStyleCnt="0"/>
      <dgm:spPr/>
    </dgm:pt>
    <dgm:pt modelId="{2A34B4CF-F509-49CD-8FB9-63C2409FD16D}" type="pres">
      <dgm:prSet presAssocID="{897056CA-6E78-4B0B-AFC3-50DF7951651C}" presName="child" presStyleLbl="bgAccFollowNode1" presStyleIdx="1" presStyleCnt="4"/>
      <dgm:spPr/>
    </dgm:pt>
    <dgm:pt modelId="{94145844-17A8-4FC5-A649-9A5A9222ABCD}" type="pres">
      <dgm:prSet presAssocID="{897056CA-6E78-4B0B-AFC3-50DF7951651C}" presName="childTx" presStyleLbl="bgAccFollowNode1" presStyleIdx="1" presStyleCnt="4">
        <dgm:presLayoutVars>
          <dgm:bulletEnabled val="1"/>
        </dgm:presLayoutVars>
      </dgm:prSet>
      <dgm:spPr/>
    </dgm:pt>
    <dgm:pt modelId="{FFDA34EF-B980-485E-85D3-EFD855F1434D}" type="pres">
      <dgm:prSet presAssocID="{EC2BCD97-7221-4B8A-9435-D98B4E7DD7E8}" presName="negSpace" presStyleCnt="0"/>
      <dgm:spPr/>
    </dgm:pt>
    <dgm:pt modelId="{647A2D67-128E-4D86-BCA3-FF6EB88E4852}" type="pres">
      <dgm:prSet presAssocID="{EC2BCD97-7221-4B8A-9435-D98B4E7DD7E8}" presName="circle" presStyleLbl="node1" presStyleIdx="0" presStyleCnt="2" custLinFactNeighborX="960" custLinFactNeighborY="-6280"/>
      <dgm:spPr/>
    </dgm:pt>
    <dgm:pt modelId="{CFD49483-A5F8-4DB4-9C86-2F21652C32FF}" type="pres">
      <dgm:prSet presAssocID="{7A14BBBE-9C1E-45E7-8D84-DE2A04CC1BFB}" presName="transSpace" presStyleCnt="0"/>
      <dgm:spPr/>
    </dgm:pt>
    <dgm:pt modelId="{BB0102F2-AC6F-40CA-A5A4-421CFB000C14}" type="pres">
      <dgm:prSet presAssocID="{1B8ED645-294E-424C-AED6-BFC9CE67C724}" presName="posSpace" presStyleCnt="0"/>
      <dgm:spPr/>
    </dgm:pt>
    <dgm:pt modelId="{E439E517-3223-4349-965A-B9560ED154CD}" type="pres">
      <dgm:prSet presAssocID="{1B8ED645-294E-424C-AED6-BFC9CE67C724}" presName="vertFlow" presStyleCnt="0"/>
      <dgm:spPr/>
    </dgm:pt>
    <dgm:pt modelId="{773334F2-AB5F-43FC-A3B4-F5B76F0A17C6}" type="pres">
      <dgm:prSet presAssocID="{1B8ED645-294E-424C-AED6-BFC9CE67C724}" presName="topSpace" presStyleCnt="0"/>
      <dgm:spPr/>
    </dgm:pt>
    <dgm:pt modelId="{547EA0A8-D0FE-4203-BCCD-8FB39D9CC802}" type="pres">
      <dgm:prSet presAssocID="{1B8ED645-294E-424C-AED6-BFC9CE67C724}" presName="firstComp" presStyleCnt="0"/>
      <dgm:spPr/>
    </dgm:pt>
    <dgm:pt modelId="{2E32BD02-EC44-446E-A90E-39D28CF006E5}" type="pres">
      <dgm:prSet presAssocID="{1B8ED645-294E-424C-AED6-BFC9CE67C724}" presName="firstChild" presStyleLbl="bgAccFollowNode1" presStyleIdx="2" presStyleCnt="4"/>
      <dgm:spPr/>
    </dgm:pt>
    <dgm:pt modelId="{D04A0A4D-8C26-44F0-9376-95C51C4A409E}" type="pres">
      <dgm:prSet presAssocID="{1B8ED645-294E-424C-AED6-BFC9CE67C724}" presName="firstChildTx" presStyleLbl="bgAccFollowNode1" presStyleIdx="2" presStyleCnt="4">
        <dgm:presLayoutVars>
          <dgm:bulletEnabled val="1"/>
        </dgm:presLayoutVars>
      </dgm:prSet>
      <dgm:spPr/>
    </dgm:pt>
    <dgm:pt modelId="{D5B9673F-E9D2-4154-9B35-A8C7B35F13EB}" type="pres">
      <dgm:prSet presAssocID="{26D36D6C-423A-4E26-AF4B-24E0DBC98173}" presName="comp" presStyleCnt="0"/>
      <dgm:spPr/>
    </dgm:pt>
    <dgm:pt modelId="{329F6034-C215-493F-A771-C38BE85CF7B2}" type="pres">
      <dgm:prSet presAssocID="{26D36D6C-423A-4E26-AF4B-24E0DBC98173}" presName="child" presStyleLbl="bgAccFollowNode1" presStyleIdx="3" presStyleCnt="4"/>
      <dgm:spPr/>
    </dgm:pt>
    <dgm:pt modelId="{AF4D233C-5FFF-441D-A5CB-ACDD43F7D104}" type="pres">
      <dgm:prSet presAssocID="{26D36D6C-423A-4E26-AF4B-24E0DBC98173}" presName="childTx" presStyleLbl="bgAccFollowNode1" presStyleIdx="3" presStyleCnt="4">
        <dgm:presLayoutVars>
          <dgm:bulletEnabled val="1"/>
        </dgm:presLayoutVars>
      </dgm:prSet>
      <dgm:spPr/>
    </dgm:pt>
    <dgm:pt modelId="{C2AAFC0A-D137-4339-A1EC-25E6F51E2BCE}" type="pres">
      <dgm:prSet presAssocID="{1B8ED645-294E-424C-AED6-BFC9CE67C724}" presName="negSpace" presStyleCnt="0"/>
      <dgm:spPr/>
    </dgm:pt>
    <dgm:pt modelId="{37075A6F-BEF7-4AA8-83E0-E53958FB84F4}" type="pres">
      <dgm:prSet presAssocID="{1B8ED645-294E-424C-AED6-BFC9CE67C724}" presName="circle" presStyleLbl="node1" presStyleIdx="1" presStyleCnt="2"/>
      <dgm:spPr/>
    </dgm:pt>
  </dgm:ptLst>
  <dgm:cxnLst>
    <dgm:cxn modelId="{23288F02-C419-4D51-B07F-8C115BE6721C}" type="presOf" srcId="{7C5E3CC0-265E-4906-B3AD-394516545349}" destId="{D04A0A4D-8C26-44F0-9376-95C51C4A409E}" srcOrd="1" destOrd="0" presId="urn:microsoft.com/office/officeart/2005/8/layout/hList9"/>
    <dgm:cxn modelId="{A8A1C90F-96A7-4BBC-A10D-4912DD3AA5BA}" type="presOf" srcId="{50E08F8A-7397-475A-A386-76AA5B599893}" destId="{7BB1FFD6-06DB-4822-B91D-BECFC5C62780}" srcOrd="0" destOrd="0" presId="urn:microsoft.com/office/officeart/2005/8/layout/hList9"/>
    <dgm:cxn modelId="{52CF1F1C-8F23-42F4-A4B5-91D13B8575E3}" srcId="{1B8ED645-294E-424C-AED6-BFC9CE67C724}" destId="{7C5E3CC0-265E-4906-B3AD-394516545349}" srcOrd="0" destOrd="0" parTransId="{FDD45D22-9230-4801-BD4A-0B834EFEC5EB}" sibTransId="{BA91DE8C-811C-4C4B-9A90-B5741B333CCB}"/>
    <dgm:cxn modelId="{C18A7C20-D378-4E8B-9D8A-CE8FB45AB474}" srcId="{EC2BCD97-7221-4B8A-9435-D98B4E7DD7E8}" destId="{50E08F8A-7397-475A-A386-76AA5B599893}" srcOrd="0" destOrd="0" parTransId="{866A89E4-D06A-4C1B-BFE4-93BEB68CE266}" sibTransId="{9A4D9EDB-6309-4EAF-9BA6-E83D392A9C83}"/>
    <dgm:cxn modelId="{AF575131-0D9A-45FC-BAC8-0ED536251885}" type="presOf" srcId="{7C5E3CC0-265E-4906-B3AD-394516545349}" destId="{2E32BD02-EC44-446E-A90E-39D28CF006E5}" srcOrd="0" destOrd="0" presId="urn:microsoft.com/office/officeart/2005/8/layout/hList9"/>
    <dgm:cxn modelId="{18AB8C3A-2F48-4E73-B003-2EBBF7CB79FB}" type="presOf" srcId="{26D36D6C-423A-4E26-AF4B-24E0DBC98173}" destId="{329F6034-C215-493F-A771-C38BE85CF7B2}" srcOrd="0" destOrd="0" presId="urn:microsoft.com/office/officeart/2005/8/layout/hList9"/>
    <dgm:cxn modelId="{01E5C460-865D-4769-8DF1-61400322CED5}" type="presOf" srcId="{EC2BCD97-7221-4B8A-9435-D98B4E7DD7E8}" destId="{647A2D67-128E-4D86-BCA3-FF6EB88E4852}" srcOrd="0" destOrd="0" presId="urn:microsoft.com/office/officeart/2005/8/layout/hList9"/>
    <dgm:cxn modelId="{B954417D-999F-47B6-8EED-8BBEF0FB90B8}" srcId="{28AEDAD5-2988-49FF-8689-FA80500C1148}" destId="{EC2BCD97-7221-4B8A-9435-D98B4E7DD7E8}" srcOrd="0" destOrd="0" parTransId="{63880EBB-BBA9-4B96-A01B-CFD8555BCB22}" sibTransId="{7A14BBBE-9C1E-45E7-8D84-DE2A04CC1BFB}"/>
    <dgm:cxn modelId="{EB0A1D82-5E5D-4460-8D94-ECB49884DF91}" type="presOf" srcId="{1B8ED645-294E-424C-AED6-BFC9CE67C724}" destId="{37075A6F-BEF7-4AA8-83E0-E53958FB84F4}" srcOrd="0" destOrd="0" presId="urn:microsoft.com/office/officeart/2005/8/layout/hList9"/>
    <dgm:cxn modelId="{97AC0894-2866-4014-AF6A-568DAF8B9262}" type="presOf" srcId="{50E08F8A-7397-475A-A386-76AA5B599893}" destId="{19BB9929-B014-4201-9C7E-C00D0DF1FFF1}" srcOrd="1" destOrd="0" presId="urn:microsoft.com/office/officeart/2005/8/layout/hList9"/>
    <dgm:cxn modelId="{C23A2595-F1F1-46EE-A028-A5C09F86FAB0}" type="presOf" srcId="{897056CA-6E78-4B0B-AFC3-50DF7951651C}" destId="{94145844-17A8-4FC5-A649-9A5A9222ABCD}" srcOrd="1" destOrd="0" presId="urn:microsoft.com/office/officeart/2005/8/layout/hList9"/>
    <dgm:cxn modelId="{3646B99F-0C97-45E0-8F1E-1243DD7A0F5C}" srcId="{1B8ED645-294E-424C-AED6-BFC9CE67C724}" destId="{26D36D6C-423A-4E26-AF4B-24E0DBC98173}" srcOrd="1" destOrd="0" parTransId="{448357F7-CBE2-4D4B-9BE5-17B461FF2266}" sibTransId="{3876DE3D-4E86-4F68-BEFE-3D487A3FE150}"/>
    <dgm:cxn modelId="{8618AFA6-E9F3-437B-8375-E2758574BD6C}" type="presOf" srcId="{26D36D6C-423A-4E26-AF4B-24E0DBC98173}" destId="{AF4D233C-5FFF-441D-A5CB-ACDD43F7D104}" srcOrd="1" destOrd="0" presId="urn:microsoft.com/office/officeart/2005/8/layout/hList9"/>
    <dgm:cxn modelId="{DF9909B1-3BC3-4B6C-B5DF-2AB556D35449}" type="presOf" srcId="{28AEDAD5-2988-49FF-8689-FA80500C1148}" destId="{97CE873A-3477-488C-8120-3E807687223D}" srcOrd="0" destOrd="0" presId="urn:microsoft.com/office/officeart/2005/8/layout/hList9"/>
    <dgm:cxn modelId="{6F60D9EB-1093-4C29-9F2F-BFD754AEB62A}" type="presOf" srcId="{897056CA-6E78-4B0B-AFC3-50DF7951651C}" destId="{2A34B4CF-F509-49CD-8FB9-63C2409FD16D}" srcOrd="0" destOrd="0" presId="urn:microsoft.com/office/officeart/2005/8/layout/hList9"/>
    <dgm:cxn modelId="{A9DDC9EE-E790-4506-AA03-B3FAB1AB3BCF}" srcId="{EC2BCD97-7221-4B8A-9435-D98B4E7DD7E8}" destId="{897056CA-6E78-4B0B-AFC3-50DF7951651C}" srcOrd="1" destOrd="0" parTransId="{BB0F7FB8-1F81-4EA2-8829-82074C2AC4D5}" sibTransId="{9A61A850-10F3-423D-855E-3F92E414CEA4}"/>
    <dgm:cxn modelId="{210271FC-3B19-43BD-9C64-423CB911F8F6}" srcId="{28AEDAD5-2988-49FF-8689-FA80500C1148}" destId="{1B8ED645-294E-424C-AED6-BFC9CE67C724}" srcOrd="1" destOrd="0" parTransId="{14A19E74-C1DD-4A39-A380-06CEC2FBDCD0}" sibTransId="{D9562B5B-A4BB-435E-8D5B-C9B838AB7677}"/>
    <dgm:cxn modelId="{E20C9E6C-31CC-4D8E-B6C7-6A7F1FF20438}" type="presParOf" srcId="{97CE873A-3477-488C-8120-3E807687223D}" destId="{A908A9EF-F563-4FA6-B300-DB0C395D3A83}" srcOrd="0" destOrd="0" presId="urn:microsoft.com/office/officeart/2005/8/layout/hList9"/>
    <dgm:cxn modelId="{9CC59CF5-0552-414B-AC04-49DA3EBF32F0}" type="presParOf" srcId="{97CE873A-3477-488C-8120-3E807687223D}" destId="{D5B31D97-515A-4DD1-8EFA-2F09B30C02B1}" srcOrd="1" destOrd="0" presId="urn:microsoft.com/office/officeart/2005/8/layout/hList9"/>
    <dgm:cxn modelId="{FC66A0B6-8881-4EBB-8625-DEDE4546940D}" type="presParOf" srcId="{D5B31D97-515A-4DD1-8EFA-2F09B30C02B1}" destId="{6D435ED3-0F45-4714-B36C-D0C7D17B1892}" srcOrd="0" destOrd="0" presId="urn:microsoft.com/office/officeart/2005/8/layout/hList9"/>
    <dgm:cxn modelId="{79F978EB-7B8D-4C43-A7BB-293A6EB48E48}" type="presParOf" srcId="{D5B31D97-515A-4DD1-8EFA-2F09B30C02B1}" destId="{3808AD82-4BA8-4EFB-BEE9-CE83BD29C72A}" srcOrd="1" destOrd="0" presId="urn:microsoft.com/office/officeart/2005/8/layout/hList9"/>
    <dgm:cxn modelId="{B8675ABF-C28E-44B6-BB75-25C3667AFCBA}" type="presParOf" srcId="{3808AD82-4BA8-4EFB-BEE9-CE83BD29C72A}" destId="{7BB1FFD6-06DB-4822-B91D-BECFC5C62780}" srcOrd="0" destOrd="0" presId="urn:microsoft.com/office/officeart/2005/8/layout/hList9"/>
    <dgm:cxn modelId="{6BE1E945-2F7F-4C01-AFEC-4C69DF7D8E45}" type="presParOf" srcId="{3808AD82-4BA8-4EFB-BEE9-CE83BD29C72A}" destId="{19BB9929-B014-4201-9C7E-C00D0DF1FFF1}" srcOrd="1" destOrd="0" presId="urn:microsoft.com/office/officeart/2005/8/layout/hList9"/>
    <dgm:cxn modelId="{57A626B8-E61C-4314-8B02-787571984E5F}" type="presParOf" srcId="{D5B31D97-515A-4DD1-8EFA-2F09B30C02B1}" destId="{6E3901ED-2956-498F-A5F0-76CB0D4A4AE1}" srcOrd="2" destOrd="0" presId="urn:microsoft.com/office/officeart/2005/8/layout/hList9"/>
    <dgm:cxn modelId="{609CC1E5-ED94-4F93-A3DD-D145C2333F9A}" type="presParOf" srcId="{6E3901ED-2956-498F-A5F0-76CB0D4A4AE1}" destId="{2A34B4CF-F509-49CD-8FB9-63C2409FD16D}" srcOrd="0" destOrd="0" presId="urn:microsoft.com/office/officeart/2005/8/layout/hList9"/>
    <dgm:cxn modelId="{DEE2D022-8639-4A29-973F-BB8AAABC169C}" type="presParOf" srcId="{6E3901ED-2956-498F-A5F0-76CB0D4A4AE1}" destId="{94145844-17A8-4FC5-A649-9A5A9222ABCD}" srcOrd="1" destOrd="0" presId="urn:microsoft.com/office/officeart/2005/8/layout/hList9"/>
    <dgm:cxn modelId="{D020E83A-79EE-493B-8B95-C8C973E75167}" type="presParOf" srcId="{97CE873A-3477-488C-8120-3E807687223D}" destId="{FFDA34EF-B980-485E-85D3-EFD855F1434D}" srcOrd="2" destOrd="0" presId="urn:microsoft.com/office/officeart/2005/8/layout/hList9"/>
    <dgm:cxn modelId="{E4F17236-41CD-4A7A-A0F9-4CAE675BF2EB}" type="presParOf" srcId="{97CE873A-3477-488C-8120-3E807687223D}" destId="{647A2D67-128E-4D86-BCA3-FF6EB88E4852}" srcOrd="3" destOrd="0" presId="urn:microsoft.com/office/officeart/2005/8/layout/hList9"/>
    <dgm:cxn modelId="{47F69193-0309-46B0-B821-2F8508389412}" type="presParOf" srcId="{97CE873A-3477-488C-8120-3E807687223D}" destId="{CFD49483-A5F8-4DB4-9C86-2F21652C32FF}" srcOrd="4" destOrd="0" presId="urn:microsoft.com/office/officeart/2005/8/layout/hList9"/>
    <dgm:cxn modelId="{95D9BC7F-B9B7-4FBB-99E6-E029C12F7294}" type="presParOf" srcId="{97CE873A-3477-488C-8120-3E807687223D}" destId="{BB0102F2-AC6F-40CA-A5A4-421CFB000C14}" srcOrd="5" destOrd="0" presId="urn:microsoft.com/office/officeart/2005/8/layout/hList9"/>
    <dgm:cxn modelId="{D8456904-CF3A-4816-B4BA-EC004C5AA9B7}" type="presParOf" srcId="{97CE873A-3477-488C-8120-3E807687223D}" destId="{E439E517-3223-4349-965A-B9560ED154CD}" srcOrd="6" destOrd="0" presId="urn:microsoft.com/office/officeart/2005/8/layout/hList9"/>
    <dgm:cxn modelId="{FE14C61C-BF8D-410C-8A59-8104E068FA35}" type="presParOf" srcId="{E439E517-3223-4349-965A-B9560ED154CD}" destId="{773334F2-AB5F-43FC-A3B4-F5B76F0A17C6}" srcOrd="0" destOrd="0" presId="urn:microsoft.com/office/officeart/2005/8/layout/hList9"/>
    <dgm:cxn modelId="{6065C2A6-BFF9-4E43-861D-585B021EBE22}" type="presParOf" srcId="{E439E517-3223-4349-965A-B9560ED154CD}" destId="{547EA0A8-D0FE-4203-BCCD-8FB39D9CC802}" srcOrd="1" destOrd="0" presId="urn:microsoft.com/office/officeart/2005/8/layout/hList9"/>
    <dgm:cxn modelId="{75A1C4FB-9C65-485F-BA8C-9A6422317D5E}" type="presParOf" srcId="{547EA0A8-D0FE-4203-BCCD-8FB39D9CC802}" destId="{2E32BD02-EC44-446E-A90E-39D28CF006E5}" srcOrd="0" destOrd="0" presId="urn:microsoft.com/office/officeart/2005/8/layout/hList9"/>
    <dgm:cxn modelId="{B04282DF-3A88-4710-894B-6C791143DC0E}" type="presParOf" srcId="{547EA0A8-D0FE-4203-BCCD-8FB39D9CC802}" destId="{D04A0A4D-8C26-44F0-9376-95C51C4A409E}" srcOrd="1" destOrd="0" presId="urn:microsoft.com/office/officeart/2005/8/layout/hList9"/>
    <dgm:cxn modelId="{3CF0F9B1-339E-4276-B736-89138F5D2C89}" type="presParOf" srcId="{E439E517-3223-4349-965A-B9560ED154CD}" destId="{D5B9673F-E9D2-4154-9B35-A8C7B35F13EB}" srcOrd="2" destOrd="0" presId="urn:microsoft.com/office/officeart/2005/8/layout/hList9"/>
    <dgm:cxn modelId="{F652B4E8-9E2F-4F46-BD9E-F682D78827F0}" type="presParOf" srcId="{D5B9673F-E9D2-4154-9B35-A8C7B35F13EB}" destId="{329F6034-C215-493F-A771-C38BE85CF7B2}" srcOrd="0" destOrd="0" presId="urn:microsoft.com/office/officeart/2005/8/layout/hList9"/>
    <dgm:cxn modelId="{E0C3B60F-14F6-494F-9531-EC8D8C3E2E7C}" type="presParOf" srcId="{D5B9673F-E9D2-4154-9B35-A8C7B35F13EB}" destId="{AF4D233C-5FFF-441D-A5CB-ACDD43F7D104}" srcOrd="1" destOrd="0" presId="urn:microsoft.com/office/officeart/2005/8/layout/hList9"/>
    <dgm:cxn modelId="{4951D5F4-88DA-4542-9C4E-A30491D6F9E7}" type="presParOf" srcId="{97CE873A-3477-488C-8120-3E807687223D}" destId="{C2AAFC0A-D137-4339-A1EC-25E6F51E2BCE}" srcOrd="7" destOrd="0" presId="urn:microsoft.com/office/officeart/2005/8/layout/hList9"/>
    <dgm:cxn modelId="{B2D19AD7-E2B5-4235-A42E-355FEBE88779}" type="presParOf" srcId="{97CE873A-3477-488C-8120-3E807687223D}" destId="{37075A6F-BEF7-4AA8-83E0-E53958FB84F4}" srcOrd="8" destOrd="0" presId="urn:microsoft.com/office/officeart/2005/8/layout/hList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29CAC4-B73D-4D6A-A0D9-859FC82E79CE}" type="doc">
      <dgm:prSet loTypeId="urn:microsoft.com/office/officeart/2008/layout/VerticalCircleList" loCatId="list" qsTypeId="urn:microsoft.com/office/officeart/2005/8/quickstyle/simple1" qsCatId="simple" csTypeId="urn:microsoft.com/office/officeart/2005/8/colors/colorful5" csCatId="colorful" phldr="1"/>
      <dgm:spPr/>
      <dgm:t>
        <a:bodyPr/>
        <a:lstStyle/>
        <a:p>
          <a:endParaRPr lang="en-US"/>
        </a:p>
      </dgm:t>
    </dgm:pt>
    <dgm:pt modelId="{F8F0084C-43C2-434F-AF6F-64A1C9F531D8}">
      <dgm:prSet phldrT="[Text]"/>
      <dgm:spPr/>
      <dgm:t>
        <a:bodyPr/>
        <a:lstStyle/>
        <a:p>
          <a:r>
            <a:rPr lang="en-US" dirty="0"/>
            <a:t>Metric XYZ</a:t>
          </a:r>
        </a:p>
      </dgm:t>
    </dgm:pt>
    <dgm:pt modelId="{F25F4EC7-52AB-4D9E-83B3-D6180AA4759A}" type="parTrans" cxnId="{CC29B343-4C6B-4427-B54E-B0C2C92EF2BE}">
      <dgm:prSet/>
      <dgm:spPr/>
      <dgm:t>
        <a:bodyPr/>
        <a:lstStyle/>
        <a:p>
          <a:endParaRPr lang="en-US"/>
        </a:p>
      </dgm:t>
    </dgm:pt>
    <dgm:pt modelId="{C1521CCC-5A02-4660-8CFE-AF29244A0929}" type="sibTrans" cxnId="{CC29B343-4C6B-4427-B54E-B0C2C92EF2BE}">
      <dgm:prSet/>
      <dgm:spPr/>
      <dgm:t>
        <a:bodyPr/>
        <a:lstStyle/>
        <a:p>
          <a:endParaRPr lang="en-US"/>
        </a:p>
      </dgm:t>
    </dgm:pt>
    <dgm:pt modelId="{709F3DA1-DCDC-4934-BBE9-9E6F41C27D2D}">
      <dgm:prSet phldrT="[Text]"/>
      <dgm:spPr/>
      <dgm:t>
        <a:bodyPr/>
        <a:lstStyle/>
        <a:p>
          <a:r>
            <a:rPr lang="en-US" dirty="0"/>
            <a:t>Testimony A </a:t>
          </a:r>
        </a:p>
      </dgm:t>
    </dgm:pt>
    <dgm:pt modelId="{562A2969-46E9-43F7-9E9E-277DD3CB9966}" type="parTrans" cxnId="{8E6D20A5-BDE9-4293-AB37-8EEDCF61479F}">
      <dgm:prSet/>
      <dgm:spPr/>
      <dgm:t>
        <a:bodyPr/>
        <a:lstStyle/>
        <a:p>
          <a:endParaRPr lang="en-US"/>
        </a:p>
      </dgm:t>
    </dgm:pt>
    <dgm:pt modelId="{BF40BC6E-4BEA-4AB1-AE74-4336BCD9C34D}" type="sibTrans" cxnId="{8E6D20A5-BDE9-4293-AB37-8EEDCF61479F}">
      <dgm:prSet/>
      <dgm:spPr/>
      <dgm:t>
        <a:bodyPr/>
        <a:lstStyle/>
        <a:p>
          <a:endParaRPr lang="en-US"/>
        </a:p>
      </dgm:t>
    </dgm:pt>
    <dgm:pt modelId="{6FD47255-7B59-4407-A027-29F01EB29E53}">
      <dgm:prSet phldrT="[Text]"/>
      <dgm:spPr/>
      <dgm:t>
        <a:bodyPr/>
        <a:lstStyle/>
        <a:p>
          <a:r>
            <a:rPr lang="en-US" dirty="0"/>
            <a:t>Testimony B</a:t>
          </a:r>
        </a:p>
      </dgm:t>
    </dgm:pt>
    <dgm:pt modelId="{E0EC3EE1-9126-4CE8-802F-76EDEEEA48B9}" type="parTrans" cxnId="{BC0C461E-C6DF-4C85-906F-9F5AC9676340}">
      <dgm:prSet/>
      <dgm:spPr/>
      <dgm:t>
        <a:bodyPr/>
        <a:lstStyle/>
        <a:p>
          <a:endParaRPr lang="en-US"/>
        </a:p>
      </dgm:t>
    </dgm:pt>
    <dgm:pt modelId="{AB11E820-E960-471D-B1D3-7DD6701BF79C}" type="sibTrans" cxnId="{BC0C461E-C6DF-4C85-906F-9F5AC9676340}">
      <dgm:prSet/>
      <dgm:spPr/>
      <dgm:t>
        <a:bodyPr/>
        <a:lstStyle/>
        <a:p>
          <a:endParaRPr lang="en-US"/>
        </a:p>
      </dgm:t>
    </dgm:pt>
    <dgm:pt modelId="{DB17131C-5D4B-4DB1-943E-91C644069EE5}">
      <dgm:prSet phldrT="[Text]"/>
      <dgm:spPr/>
      <dgm:t>
        <a:bodyPr/>
        <a:lstStyle/>
        <a:p>
          <a:r>
            <a:rPr lang="en-US" dirty="0"/>
            <a:t>Metric ABC</a:t>
          </a:r>
        </a:p>
      </dgm:t>
    </dgm:pt>
    <dgm:pt modelId="{488E141B-EE30-47E2-9A14-74A9D94CD18A}" type="parTrans" cxnId="{B375472E-A512-40A5-AD85-BC7F8430F375}">
      <dgm:prSet/>
      <dgm:spPr/>
      <dgm:t>
        <a:bodyPr/>
        <a:lstStyle/>
        <a:p>
          <a:endParaRPr lang="en-US"/>
        </a:p>
      </dgm:t>
    </dgm:pt>
    <dgm:pt modelId="{7AB82D17-A449-4190-ACCC-F38AD549F687}" type="sibTrans" cxnId="{B375472E-A512-40A5-AD85-BC7F8430F375}">
      <dgm:prSet/>
      <dgm:spPr/>
      <dgm:t>
        <a:bodyPr/>
        <a:lstStyle/>
        <a:p>
          <a:endParaRPr lang="en-US"/>
        </a:p>
      </dgm:t>
    </dgm:pt>
    <dgm:pt modelId="{380941A6-8C0F-4E65-8C48-3E41711DF68D}">
      <dgm:prSet phldrT="[Text]"/>
      <dgm:spPr/>
      <dgm:t>
        <a:bodyPr/>
        <a:lstStyle/>
        <a:p>
          <a:r>
            <a:rPr lang="en-US" dirty="0"/>
            <a:t>Testimony A </a:t>
          </a:r>
        </a:p>
      </dgm:t>
    </dgm:pt>
    <dgm:pt modelId="{1F60F893-2D06-4D0A-AF3A-4F268AF55F3E}" type="parTrans" cxnId="{FC268F7A-4BE7-4F0F-9B08-5CD0E599F07E}">
      <dgm:prSet/>
      <dgm:spPr/>
      <dgm:t>
        <a:bodyPr/>
        <a:lstStyle/>
        <a:p>
          <a:endParaRPr lang="en-US"/>
        </a:p>
      </dgm:t>
    </dgm:pt>
    <dgm:pt modelId="{B5D388C0-9C41-4B49-B89F-FBE0322BB18B}" type="sibTrans" cxnId="{FC268F7A-4BE7-4F0F-9B08-5CD0E599F07E}">
      <dgm:prSet/>
      <dgm:spPr/>
      <dgm:t>
        <a:bodyPr/>
        <a:lstStyle/>
        <a:p>
          <a:endParaRPr lang="en-US"/>
        </a:p>
      </dgm:t>
    </dgm:pt>
    <dgm:pt modelId="{8398E277-8262-4674-8E93-BAF134ECDCDE}">
      <dgm:prSet phldrT="[Text]"/>
      <dgm:spPr/>
      <dgm:t>
        <a:bodyPr/>
        <a:lstStyle/>
        <a:p>
          <a:r>
            <a:rPr lang="en-US" dirty="0"/>
            <a:t>Testimony B</a:t>
          </a:r>
        </a:p>
      </dgm:t>
    </dgm:pt>
    <dgm:pt modelId="{98D1A374-E252-4123-BA7C-068B1FDE18F8}" type="parTrans" cxnId="{1F220005-6098-40FB-B757-2DBE3F0A3397}">
      <dgm:prSet/>
      <dgm:spPr/>
      <dgm:t>
        <a:bodyPr/>
        <a:lstStyle/>
        <a:p>
          <a:endParaRPr lang="en-US"/>
        </a:p>
      </dgm:t>
    </dgm:pt>
    <dgm:pt modelId="{B721FCAF-64D5-49E9-94A0-DE331071A681}" type="sibTrans" cxnId="{1F220005-6098-40FB-B757-2DBE3F0A3397}">
      <dgm:prSet/>
      <dgm:spPr/>
      <dgm:t>
        <a:bodyPr/>
        <a:lstStyle/>
        <a:p>
          <a:endParaRPr lang="en-US"/>
        </a:p>
      </dgm:t>
    </dgm:pt>
    <dgm:pt modelId="{64C6112D-2EAF-40A3-9177-A3CE42BC54C7}" type="pres">
      <dgm:prSet presAssocID="{4329CAC4-B73D-4D6A-A0D9-859FC82E79CE}" presName="Name0" presStyleCnt="0">
        <dgm:presLayoutVars>
          <dgm:dir/>
        </dgm:presLayoutVars>
      </dgm:prSet>
      <dgm:spPr/>
    </dgm:pt>
    <dgm:pt modelId="{653D436B-A0CC-4288-AC52-42FD941548ED}" type="pres">
      <dgm:prSet presAssocID="{F8F0084C-43C2-434F-AF6F-64A1C9F531D8}" presName="withChildren" presStyleCnt="0"/>
      <dgm:spPr/>
    </dgm:pt>
    <dgm:pt modelId="{953F2A0A-D068-47A4-AFCB-FB14B751C001}" type="pres">
      <dgm:prSet presAssocID="{F8F0084C-43C2-434F-AF6F-64A1C9F531D8}" presName="bigCircle" presStyleLbl="vennNode1" presStyleIdx="0" presStyleCnt="6"/>
      <dgm:spPr/>
    </dgm:pt>
    <dgm:pt modelId="{FB6B10EE-63BF-4DE6-8919-AABFE62FA52E}" type="pres">
      <dgm:prSet presAssocID="{F8F0084C-43C2-434F-AF6F-64A1C9F531D8}" presName="medCircle" presStyleLbl="vennNode1" presStyleIdx="1" presStyleCnt="6"/>
      <dgm:spPr/>
    </dgm:pt>
    <dgm:pt modelId="{07BB9835-2BA8-4E5A-981D-466B211EE003}" type="pres">
      <dgm:prSet presAssocID="{F8F0084C-43C2-434F-AF6F-64A1C9F531D8}" presName="txLvl1" presStyleLbl="revTx" presStyleIdx="0" presStyleCnt="6"/>
      <dgm:spPr/>
    </dgm:pt>
    <dgm:pt modelId="{6B5B40D7-ABFB-4E11-80B4-6178C7A853DC}" type="pres">
      <dgm:prSet presAssocID="{F8F0084C-43C2-434F-AF6F-64A1C9F531D8}" presName="lin" presStyleCnt="0"/>
      <dgm:spPr/>
    </dgm:pt>
    <dgm:pt modelId="{50FD0713-3270-4692-B43F-07FC4F32F968}" type="pres">
      <dgm:prSet presAssocID="{709F3DA1-DCDC-4934-BBE9-9E6F41C27D2D}" presName="txLvl2" presStyleLbl="revTx" presStyleIdx="1" presStyleCnt="6"/>
      <dgm:spPr/>
    </dgm:pt>
    <dgm:pt modelId="{9843FB85-8E35-49C5-A818-2D5A5D405136}" type="pres">
      <dgm:prSet presAssocID="{BF40BC6E-4BEA-4AB1-AE74-4336BCD9C34D}" presName="smCircle" presStyleLbl="vennNode1" presStyleIdx="2" presStyleCnt="6"/>
      <dgm:spPr/>
    </dgm:pt>
    <dgm:pt modelId="{6B6BE675-5733-4BBE-9398-B46C4B62FAC4}" type="pres">
      <dgm:prSet presAssocID="{6FD47255-7B59-4407-A027-29F01EB29E53}" presName="txLvl2" presStyleLbl="revTx" presStyleIdx="2" presStyleCnt="6"/>
      <dgm:spPr/>
    </dgm:pt>
    <dgm:pt modelId="{337B3C26-9461-4AD7-B25E-8FCDD6C43598}" type="pres">
      <dgm:prSet presAssocID="{F8F0084C-43C2-434F-AF6F-64A1C9F531D8}" presName="overlap" presStyleCnt="0"/>
      <dgm:spPr/>
    </dgm:pt>
    <dgm:pt modelId="{A01B2243-5BD2-4FC2-8883-BB3D1D9E62FA}" type="pres">
      <dgm:prSet presAssocID="{DB17131C-5D4B-4DB1-943E-91C644069EE5}" presName="withChildren" presStyleCnt="0"/>
      <dgm:spPr/>
    </dgm:pt>
    <dgm:pt modelId="{A371B62A-1188-425B-9190-9DC1D817400F}" type="pres">
      <dgm:prSet presAssocID="{DB17131C-5D4B-4DB1-943E-91C644069EE5}" presName="bigCircle" presStyleLbl="vennNode1" presStyleIdx="3" presStyleCnt="6"/>
      <dgm:spPr/>
    </dgm:pt>
    <dgm:pt modelId="{7523A141-21BE-4D35-8253-38BAAC7208BC}" type="pres">
      <dgm:prSet presAssocID="{DB17131C-5D4B-4DB1-943E-91C644069EE5}" presName="medCircle" presStyleLbl="vennNode1" presStyleIdx="4" presStyleCnt="6"/>
      <dgm:spPr/>
    </dgm:pt>
    <dgm:pt modelId="{B59196B1-D7DA-46C5-91EF-ECE08273AA1A}" type="pres">
      <dgm:prSet presAssocID="{DB17131C-5D4B-4DB1-943E-91C644069EE5}" presName="txLvl1" presStyleLbl="revTx" presStyleIdx="3" presStyleCnt="6"/>
      <dgm:spPr/>
    </dgm:pt>
    <dgm:pt modelId="{EC68168D-3787-4B9A-933D-B02633200444}" type="pres">
      <dgm:prSet presAssocID="{DB17131C-5D4B-4DB1-943E-91C644069EE5}" presName="lin" presStyleCnt="0"/>
      <dgm:spPr/>
    </dgm:pt>
    <dgm:pt modelId="{E0A3E65F-AF0A-4E61-8665-8BA1D63520F2}" type="pres">
      <dgm:prSet presAssocID="{380941A6-8C0F-4E65-8C48-3E41711DF68D}" presName="txLvl2" presStyleLbl="revTx" presStyleIdx="4" presStyleCnt="6"/>
      <dgm:spPr/>
    </dgm:pt>
    <dgm:pt modelId="{124D292B-7C86-4892-85F1-BF2FD8C627AD}" type="pres">
      <dgm:prSet presAssocID="{B5D388C0-9C41-4B49-B89F-FBE0322BB18B}" presName="smCircle" presStyleLbl="vennNode1" presStyleIdx="5" presStyleCnt="6"/>
      <dgm:spPr/>
    </dgm:pt>
    <dgm:pt modelId="{DE39886D-827C-4A97-8B25-33690BE6598E}" type="pres">
      <dgm:prSet presAssocID="{8398E277-8262-4674-8E93-BAF134ECDCDE}" presName="txLvl2" presStyleLbl="revTx" presStyleIdx="5" presStyleCnt="6"/>
      <dgm:spPr/>
    </dgm:pt>
  </dgm:ptLst>
  <dgm:cxnLst>
    <dgm:cxn modelId="{1F220005-6098-40FB-B757-2DBE3F0A3397}" srcId="{DB17131C-5D4B-4DB1-943E-91C644069EE5}" destId="{8398E277-8262-4674-8E93-BAF134ECDCDE}" srcOrd="1" destOrd="0" parTransId="{98D1A374-E252-4123-BA7C-068B1FDE18F8}" sibTransId="{B721FCAF-64D5-49E9-94A0-DE331071A681}"/>
    <dgm:cxn modelId="{9FB5161B-E1C0-4443-98D4-ACCFA044AC23}" type="presOf" srcId="{DB17131C-5D4B-4DB1-943E-91C644069EE5}" destId="{B59196B1-D7DA-46C5-91EF-ECE08273AA1A}" srcOrd="0" destOrd="0" presId="urn:microsoft.com/office/officeart/2008/layout/VerticalCircleList"/>
    <dgm:cxn modelId="{BC0C461E-C6DF-4C85-906F-9F5AC9676340}" srcId="{F8F0084C-43C2-434F-AF6F-64A1C9F531D8}" destId="{6FD47255-7B59-4407-A027-29F01EB29E53}" srcOrd="1" destOrd="0" parTransId="{E0EC3EE1-9126-4CE8-802F-76EDEEEA48B9}" sibTransId="{AB11E820-E960-471D-B1D3-7DD6701BF79C}"/>
    <dgm:cxn modelId="{B375472E-A512-40A5-AD85-BC7F8430F375}" srcId="{4329CAC4-B73D-4D6A-A0D9-859FC82E79CE}" destId="{DB17131C-5D4B-4DB1-943E-91C644069EE5}" srcOrd="1" destOrd="0" parTransId="{488E141B-EE30-47E2-9A14-74A9D94CD18A}" sibTransId="{7AB82D17-A449-4190-ACCC-F38AD549F687}"/>
    <dgm:cxn modelId="{8F2D683C-24E8-4484-8E5F-51626BE3D06F}" type="presOf" srcId="{4329CAC4-B73D-4D6A-A0D9-859FC82E79CE}" destId="{64C6112D-2EAF-40A3-9177-A3CE42BC54C7}" srcOrd="0" destOrd="0" presId="urn:microsoft.com/office/officeart/2008/layout/VerticalCircleList"/>
    <dgm:cxn modelId="{CC29B343-4C6B-4427-B54E-B0C2C92EF2BE}" srcId="{4329CAC4-B73D-4D6A-A0D9-859FC82E79CE}" destId="{F8F0084C-43C2-434F-AF6F-64A1C9F531D8}" srcOrd="0" destOrd="0" parTransId="{F25F4EC7-52AB-4D9E-83B3-D6180AA4759A}" sibTransId="{C1521CCC-5A02-4660-8CFE-AF29244A0929}"/>
    <dgm:cxn modelId="{1784266F-E886-4CD3-BA4A-783C00566965}" type="presOf" srcId="{709F3DA1-DCDC-4934-BBE9-9E6F41C27D2D}" destId="{50FD0713-3270-4692-B43F-07FC4F32F968}" srcOrd="0" destOrd="0" presId="urn:microsoft.com/office/officeart/2008/layout/VerticalCircleList"/>
    <dgm:cxn modelId="{D2E27852-1F73-4076-987F-FFA9014CD4ED}" type="presOf" srcId="{8398E277-8262-4674-8E93-BAF134ECDCDE}" destId="{DE39886D-827C-4A97-8B25-33690BE6598E}" srcOrd="0" destOrd="0" presId="urn:microsoft.com/office/officeart/2008/layout/VerticalCircleList"/>
    <dgm:cxn modelId="{FC268F7A-4BE7-4F0F-9B08-5CD0E599F07E}" srcId="{DB17131C-5D4B-4DB1-943E-91C644069EE5}" destId="{380941A6-8C0F-4E65-8C48-3E41711DF68D}" srcOrd="0" destOrd="0" parTransId="{1F60F893-2D06-4D0A-AF3A-4F268AF55F3E}" sibTransId="{B5D388C0-9C41-4B49-B89F-FBE0322BB18B}"/>
    <dgm:cxn modelId="{F3C12084-0096-478D-B52F-50C4986C0C42}" type="presOf" srcId="{6FD47255-7B59-4407-A027-29F01EB29E53}" destId="{6B6BE675-5733-4BBE-9398-B46C4B62FAC4}" srcOrd="0" destOrd="0" presId="urn:microsoft.com/office/officeart/2008/layout/VerticalCircleList"/>
    <dgm:cxn modelId="{8E2DE299-4835-4A99-B154-CE180B18878F}" type="presOf" srcId="{380941A6-8C0F-4E65-8C48-3E41711DF68D}" destId="{E0A3E65F-AF0A-4E61-8665-8BA1D63520F2}" srcOrd="0" destOrd="0" presId="urn:microsoft.com/office/officeart/2008/layout/VerticalCircleList"/>
    <dgm:cxn modelId="{8E6D20A5-BDE9-4293-AB37-8EEDCF61479F}" srcId="{F8F0084C-43C2-434F-AF6F-64A1C9F531D8}" destId="{709F3DA1-DCDC-4934-BBE9-9E6F41C27D2D}" srcOrd="0" destOrd="0" parTransId="{562A2969-46E9-43F7-9E9E-277DD3CB9966}" sibTransId="{BF40BC6E-4BEA-4AB1-AE74-4336BCD9C34D}"/>
    <dgm:cxn modelId="{A85FA9A8-08FB-4386-B94A-CEC4C11FD0FB}" type="presOf" srcId="{F8F0084C-43C2-434F-AF6F-64A1C9F531D8}" destId="{07BB9835-2BA8-4E5A-981D-466B211EE003}" srcOrd="0" destOrd="0" presId="urn:microsoft.com/office/officeart/2008/layout/VerticalCircleList"/>
    <dgm:cxn modelId="{07A45B15-7092-4659-8233-A32B0F6795D1}" type="presParOf" srcId="{64C6112D-2EAF-40A3-9177-A3CE42BC54C7}" destId="{653D436B-A0CC-4288-AC52-42FD941548ED}" srcOrd="0" destOrd="0" presId="urn:microsoft.com/office/officeart/2008/layout/VerticalCircleList"/>
    <dgm:cxn modelId="{F1137F6B-7235-48C2-9487-41FEA7DA2A7F}" type="presParOf" srcId="{653D436B-A0CC-4288-AC52-42FD941548ED}" destId="{953F2A0A-D068-47A4-AFCB-FB14B751C001}" srcOrd="0" destOrd="0" presId="urn:microsoft.com/office/officeart/2008/layout/VerticalCircleList"/>
    <dgm:cxn modelId="{BB231823-19F7-4522-A8F7-155F0FB91E16}" type="presParOf" srcId="{653D436B-A0CC-4288-AC52-42FD941548ED}" destId="{FB6B10EE-63BF-4DE6-8919-AABFE62FA52E}" srcOrd="1" destOrd="0" presId="urn:microsoft.com/office/officeart/2008/layout/VerticalCircleList"/>
    <dgm:cxn modelId="{8AEE38BA-C283-43C5-96B1-5B4BAC409777}" type="presParOf" srcId="{653D436B-A0CC-4288-AC52-42FD941548ED}" destId="{07BB9835-2BA8-4E5A-981D-466B211EE003}" srcOrd="2" destOrd="0" presId="urn:microsoft.com/office/officeart/2008/layout/VerticalCircleList"/>
    <dgm:cxn modelId="{779F731A-B28F-4AA9-A458-1678B8B3C2B9}" type="presParOf" srcId="{653D436B-A0CC-4288-AC52-42FD941548ED}" destId="{6B5B40D7-ABFB-4E11-80B4-6178C7A853DC}" srcOrd="3" destOrd="0" presId="urn:microsoft.com/office/officeart/2008/layout/VerticalCircleList"/>
    <dgm:cxn modelId="{5BD0C483-2DFF-426E-A3C2-15EB45A12D4E}" type="presParOf" srcId="{6B5B40D7-ABFB-4E11-80B4-6178C7A853DC}" destId="{50FD0713-3270-4692-B43F-07FC4F32F968}" srcOrd="0" destOrd="0" presId="urn:microsoft.com/office/officeart/2008/layout/VerticalCircleList"/>
    <dgm:cxn modelId="{A3AA9A39-CC60-4B92-ABFD-2FFAA25E598F}" type="presParOf" srcId="{6B5B40D7-ABFB-4E11-80B4-6178C7A853DC}" destId="{9843FB85-8E35-49C5-A818-2D5A5D405136}" srcOrd="1" destOrd="0" presId="urn:microsoft.com/office/officeart/2008/layout/VerticalCircleList"/>
    <dgm:cxn modelId="{989F8F45-FDE5-480A-BF6F-4116247983D0}" type="presParOf" srcId="{6B5B40D7-ABFB-4E11-80B4-6178C7A853DC}" destId="{6B6BE675-5733-4BBE-9398-B46C4B62FAC4}" srcOrd="2" destOrd="0" presId="urn:microsoft.com/office/officeart/2008/layout/VerticalCircleList"/>
    <dgm:cxn modelId="{D36EA2FC-DB8E-462C-B5F9-8C47DCEA329D}" type="presParOf" srcId="{64C6112D-2EAF-40A3-9177-A3CE42BC54C7}" destId="{337B3C26-9461-4AD7-B25E-8FCDD6C43598}" srcOrd="1" destOrd="0" presId="urn:microsoft.com/office/officeart/2008/layout/VerticalCircleList"/>
    <dgm:cxn modelId="{1354EEC1-2BBE-4FB8-A99B-C7202D76A835}" type="presParOf" srcId="{64C6112D-2EAF-40A3-9177-A3CE42BC54C7}" destId="{A01B2243-5BD2-4FC2-8883-BB3D1D9E62FA}" srcOrd="2" destOrd="0" presId="urn:microsoft.com/office/officeart/2008/layout/VerticalCircleList"/>
    <dgm:cxn modelId="{9A5A1CBF-63D4-44EC-BD84-D820B849A2D4}" type="presParOf" srcId="{A01B2243-5BD2-4FC2-8883-BB3D1D9E62FA}" destId="{A371B62A-1188-425B-9190-9DC1D817400F}" srcOrd="0" destOrd="0" presId="urn:microsoft.com/office/officeart/2008/layout/VerticalCircleList"/>
    <dgm:cxn modelId="{5634219D-75C7-46FF-AB3A-894D26FE6C7B}" type="presParOf" srcId="{A01B2243-5BD2-4FC2-8883-BB3D1D9E62FA}" destId="{7523A141-21BE-4D35-8253-38BAAC7208BC}" srcOrd="1" destOrd="0" presId="urn:microsoft.com/office/officeart/2008/layout/VerticalCircleList"/>
    <dgm:cxn modelId="{33F2AEEA-09A1-479C-B4B0-5F4FD3E88B5D}" type="presParOf" srcId="{A01B2243-5BD2-4FC2-8883-BB3D1D9E62FA}" destId="{B59196B1-D7DA-46C5-91EF-ECE08273AA1A}" srcOrd="2" destOrd="0" presId="urn:microsoft.com/office/officeart/2008/layout/VerticalCircleList"/>
    <dgm:cxn modelId="{201B54D5-3CF7-4DE5-8494-1F2BAE992F9B}" type="presParOf" srcId="{A01B2243-5BD2-4FC2-8883-BB3D1D9E62FA}" destId="{EC68168D-3787-4B9A-933D-B02633200444}" srcOrd="3" destOrd="0" presId="urn:microsoft.com/office/officeart/2008/layout/VerticalCircleList"/>
    <dgm:cxn modelId="{25C87862-3717-4DEF-A597-BB6F95CA064D}" type="presParOf" srcId="{EC68168D-3787-4B9A-933D-B02633200444}" destId="{E0A3E65F-AF0A-4E61-8665-8BA1D63520F2}" srcOrd="0" destOrd="0" presId="urn:microsoft.com/office/officeart/2008/layout/VerticalCircleList"/>
    <dgm:cxn modelId="{737AE940-5E00-4B91-99D3-633A3224AE3A}" type="presParOf" srcId="{EC68168D-3787-4B9A-933D-B02633200444}" destId="{124D292B-7C86-4892-85F1-BF2FD8C627AD}" srcOrd="1" destOrd="0" presId="urn:microsoft.com/office/officeart/2008/layout/VerticalCircleList"/>
    <dgm:cxn modelId="{F6C1AB0E-5603-4217-BF38-0246176ED2C7}" type="presParOf" srcId="{EC68168D-3787-4B9A-933D-B02633200444}" destId="{DE39886D-827C-4A97-8B25-33690BE6598E}" srcOrd="2" destOrd="0" presId="urn:microsoft.com/office/officeart/2008/layout/VerticalCircle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176AB-5ED9-4B1E-A2E1-61F305A68749}">
      <dsp:nvSpPr>
        <dsp:cNvPr id="0" name=""/>
        <dsp:cNvSpPr/>
      </dsp:nvSpPr>
      <dsp:spPr>
        <a:xfrm rot="16200000">
          <a:off x="-1107984" y="1184696"/>
          <a:ext cx="4351338" cy="1981944"/>
        </a:xfrm>
        <a:prstGeom prst="flowChartManualOperation">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618" bIns="0" numCol="1" spcCol="1270" anchor="t" anchorCtr="0">
          <a:noAutofit/>
        </a:bodyPr>
        <a:lstStyle/>
        <a:p>
          <a:pPr marL="0" lvl="0" indent="0" algn="l" defTabSz="933450">
            <a:lnSpc>
              <a:spcPct val="90000"/>
            </a:lnSpc>
            <a:spcBef>
              <a:spcPct val="0"/>
            </a:spcBef>
            <a:spcAft>
              <a:spcPct val="35000"/>
            </a:spcAft>
            <a:buNone/>
          </a:pPr>
          <a:r>
            <a:rPr lang="en-US" sz="2100" b="1" kern="1200" dirty="0">
              <a:solidFill>
                <a:schemeClr val="tx1"/>
              </a:solidFill>
            </a:rPr>
            <a:t>Year 1</a:t>
          </a:r>
        </a:p>
        <a:p>
          <a:pPr marL="171450" lvl="1" indent="-171450" algn="l" defTabSz="711200">
            <a:lnSpc>
              <a:spcPct val="90000"/>
            </a:lnSpc>
            <a:spcBef>
              <a:spcPct val="0"/>
            </a:spcBef>
            <a:spcAft>
              <a:spcPct val="15000"/>
            </a:spcAft>
            <a:buChar char="•"/>
          </a:pPr>
          <a:r>
            <a:rPr lang="en-US" sz="1600" b="1" kern="1200" dirty="0">
              <a:solidFill>
                <a:srgbClr val="00B050"/>
              </a:solidFill>
            </a:rPr>
            <a:t>Infographic</a:t>
          </a:r>
          <a:r>
            <a:rPr lang="en-US" sz="1600" b="1" kern="1200" dirty="0">
              <a:solidFill>
                <a:schemeClr val="tx1"/>
              </a:solidFill>
            </a:rPr>
            <a:t> </a:t>
          </a:r>
        </a:p>
        <a:p>
          <a:pPr marL="171450" lvl="1" indent="-171450" algn="l" defTabSz="711200">
            <a:lnSpc>
              <a:spcPct val="90000"/>
            </a:lnSpc>
            <a:spcBef>
              <a:spcPct val="0"/>
            </a:spcBef>
            <a:spcAft>
              <a:spcPct val="15000"/>
            </a:spcAft>
            <a:buChar char="•"/>
          </a:pPr>
          <a:r>
            <a:rPr lang="en-US" sz="1600" b="1" kern="1200" dirty="0">
              <a:solidFill>
                <a:schemeClr val="tx1"/>
              </a:solidFill>
            </a:rPr>
            <a:t>Infographic Evidence Report </a:t>
          </a:r>
        </a:p>
        <a:p>
          <a:pPr marL="171450" lvl="1" indent="-171450" algn="l" defTabSz="711200">
            <a:lnSpc>
              <a:spcPct val="90000"/>
            </a:lnSpc>
            <a:spcBef>
              <a:spcPct val="0"/>
            </a:spcBef>
            <a:spcAft>
              <a:spcPct val="15000"/>
            </a:spcAft>
            <a:buChar char="•"/>
          </a:pPr>
          <a:r>
            <a:rPr lang="en-US" sz="1600" b="1" kern="1200" dirty="0">
              <a:solidFill>
                <a:srgbClr val="00B050"/>
              </a:solidFill>
            </a:rPr>
            <a:t>Annual Report </a:t>
          </a:r>
        </a:p>
      </dsp:txBody>
      <dsp:txXfrm rot="5400000">
        <a:off x="76713" y="870267"/>
        <a:ext cx="1981944" cy="2610802"/>
      </dsp:txXfrm>
    </dsp:sp>
    <dsp:sp modelId="{F1394756-374D-4676-ADB2-B82E71AAB81D}">
      <dsp:nvSpPr>
        <dsp:cNvPr id="0" name=""/>
        <dsp:cNvSpPr/>
      </dsp:nvSpPr>
      <dsp:spPr>
        <a:xfrm rot="16200000">
          <a:off x="1022605" y="1184696"/>
          <a:ext cx="4351338" cy="1981944"/>
        </a:xfrm>
        <a:prstGeom prst="flowChartManualOperation">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618" bIns="0" numCol="1" spcCol="1270" anchor="t" anchorCtr="0">
          <a:noAutofit/>
        </a:bodyPr>
        <a:lstStyle/>
        <a:p>
          <a:pPr marL="0" lvl="0" indent="0" algn="l" defTabSz="933450">
            <a:lnSpc>
              <a:spcPct val="90000"/>
            </a:lnSpc>
            <a:spcBef>
              <a:spcPct val="0"/>
            </a:spcBef>
            <a:spcAft>
              <a:spcPct val="35000"/>
            </a:spcAft>
            <a:buNone/>
          </a:pPr>
          <a:r>
            <a:rPr lang="en-US" sz="2100" b="1" kern="1200" dirty="0">
              <a:solidFill>
                <a:schemeClr val="tx1"/>
              </a:solidFill>
            </a:rPr>
            <a:t>Year 2</a:t>
          </a:r>
        </a:p>
        <a:p>
          <a:pPr marL="171450" lvl="1" indent="-171450" algn="l" defTabSz="711200">
            <a:lnSpc>
              <a:spcPct val="90000"/>
            </a:lnSpc>
            <a:spcBef>
              <a:spcPct val="0"/>
            </a:spcBef>
            <a:spcAft>
              <a:spcPct val="15000"/>
            </a:spcAft>
            <a:buChar char="•"/>
          </a:pPr>
          <a:r>
            <a:rPr lang="en-US" sz="1600" b="1" kern="1200" dirty="0">
              <a:solidFill>
                <a:srgbClr val="00B050"/>
              </a:solidFill>
            </a:rPr>
            <a:t>Infographic </a:t>
          </a:r>
        </a:p>
        <a:p>
          <a:pPr marL="171450" lvl="1" indent="-171450" algn="l" defTabSz="711200">
            <a:lnSpc>
              <a:spcPct val="90000"/>
            </a:lnSpc>
            <a:spcBef>
              <a:spcPct val="0"/>
            </a:spcBef>
            <a:spcAft>
              <a:spcPct val="15000"/>
            </a:spcAft>
            <a:buChar char="•"/>
          </a:pPr>
          <a:r>
            <a:rPr lang="en-US" sz="1600" b="1" kern="1200" dirty="0">
              <a:solidFill>
                <a:schemeClr val="tx1"/>
              </a:solidFill>
            </a:rPr>
            <a:t>Infographic Evidence Report </a:t>
          </a:r>
        </a:p>
        <a:p>
          <a:pPr marL="171450" lvl="1" indent="-171450" algn="l" defTabSz="711200">
            <a:lnSpc>
              <a:spcPct val="90000"/>
            </a:lnSpc>
            <a:spcBef>
              <a:spcPct val="0"/>
            </a:spcBef>
            <a:spcAft>
              <a:spcPct val="15000"/>
            </a:spcAft>
            <a:buChar char="•"/>
          </a:pPr>
          <a:r>
            <a:rPr lang="en-US" sz="1600" b="1" kern="1200" dirty="0">
              <a:solidFill>
                <a:srgbClr val="00B050"/>
              </a:solidFill>
            </a:rPr>
            <a:t>Annual Report </a:t>
          </a:r>
        </a:p>
        <a:p>
          <a:pPr marL="171450" lvl="1" indent="-171450" algn="l" defTabSz="711200">
            <a:lnSpc>
              <a:spcPct val="90000"/>
            </a:lnSpc>
            <a:spcBef>
              <a:spcPct val="0"/>
            </a:spcBef>
            <a:spcAft>
              <a:spcPct val="15000"/>
            </a:spcAft>
            <a:buChar char="•"/>
          </a:pPr>
          <a:r>
            <a:rPr lang="en-US" sz="1600" b="1" kern="1200" dirty="0">
              <a:solidFill>
                <a:schemeClr val="bg2">
                  <a:lumMod val="75000"/>
                </a:schemeClr>
              </a:solidFill>
            </a:rPr>
            <a:t>(Logic Model Review)</a:t>
          </a:r>
        </a:p>
      </dsp:txBody>
      <dsp:txXfrm rot="5400000">
        <a:off x="2207302" y="870267"/>
        <a:ext cx="1981944" cy="2610802"/>
      </dsp:txXfrm>
    </dsp:sp>
    <dsp:sp modelId="{C3E063E6-B51D-4035-898E-5FFA1D07F5CD}">
      <dsp:nvSpPr>
        <dsp:cNvPr id="0" name=""/>
        <dsp:cNvSpPr/>
      </dsp:nvSpPr>
      <dsp:spPr>
        <a:xfrm rot="16200000">
          <a:off x="3153195" y="1184696"/>
          <a:ext cx="4351338" cy="1981944"/>
        </a:xfrm>
        <a:prstGeom prst="flowChartManualOperation">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618" bIns="0" numCol="1" spcCol="1270" anchor="t" anchorCtr="0">
          <a:noAutofit/>
        </a:bodyPr>
        <a:lstStyle/>
        <a:p>
          <a:pPr marL="0" lvl="0" indent="0" algn="l" defTabSz="933450">
            <a:lnSpc>
              <a:spcPct val="90000"/>
            </a:lnSpc>
            <a:spcBef>
              <a:spcPct val="0"/>
            </a:spcBef>
            <a:spcAft>
              <a:spcPct val="35000"/>
            </a:spcAft>
            <a:buNone/>
          </a:pPr>
          <a:r>
            <a:rPr lang="en-US" sz="2100" b="1" kern="1200" dirty="0">
              <a:solidFill>
                <a:schemeClr val="tx1"/>
              </a:solidFill>
            </a:rPr>
            <a:t>Year 3</a:t>
          </a:r>
        </a:p>
        <a:p>
          <a:pPr marL="171450" lvl="1" indent="-171450" algn="l" defTabSz="711200">
            <a:lnSpc>
              <a:spcPct val="90000"/>
            </a:lnSpc>
            <a:spcBef>
              <a:spcPct val="0"/>
            </a:spcBef>
            <a:spcAft>
              <a:spcPct val="15000"/>
            </a:spcAft>
            <a:buChar char="•"/>
          </a:pPr>
          <a:r>
            <a:rPr lang="en-US" sz="1600" b="1" kern="1200" dirty="0">
              <a:solidFill>
                <a:srgbClr val="00B050"/>
              </a:solidFill>
            </a:rPr>
            <a:t>Infographic </a:t>
          </a:r>
        </a:p>
        <a:p>
          <a:pPr marL="171450" lvl="1" indent="-171450" algn="l" defTabSz="711200">
            <a:lnSpc>
              <a:spcPct val="90000"/>
            </a:lnSpc>
            <a:spcBef>
              <a:spcPct val="0"/>
            </a:spcBef>
            <a:spcAft>
              <a:spcPct val="15000"/>
            </a:spcAft>
            <a:buChar char="•"/>
          </a:pPr>
          <a:r>
            <a:rPr lang="en-US" sz="1600" b="1" kern="1200" dirty="0">
              <a:solidFill>
                <a:schemeClr val="tx1"/>
              </a:solidFill>
            </a:rPr>
            <a:t>Infographic Evidence Report </a:t>
          </a:r>
        </a:p>
        <a:p>
          <a:pPr marL="171450" lvl="1" indent="-171450" algn="l" defTabSz="711200">
            <a:lnSpc>
              <a:spcPct val="90000"/>
            </a:lnSpc>
            <a:spcBef>
              <a:spcPct val="0"/>
            </a:spcBef>
            <a:spcAft>
              <a:spcPct val="15000"/>
            </a:spcAft>
            <a:buChar char="•"/>
          </a:pPr>
          <a:r>
            <a:rPr lang="en-US" sz="1600" b="1" kern="1200" dirty="0">
              <a:solidFill>
                <a:srgbClr val="00B050"/>
              </a:solidFill>
            </a:rPr>
            <a:t>Annual Report </a:t>
          </a:r>
        </a:p>
      </dsp:txBody>
      <dsp:txXfrm rot="5400000">
        <a:off x="4337892" y="870267"/>
        <a:ext cx="1981944" cy="2610802"/>
      </dsp:txXfrm>
    </dsp:sp>
    <dsp:sp modelId="{17E9DFAA-AEA4-4A6A-B718-BEB79DA9E866}">
      <dsp:nvSpPr>
        <dsp:cNvPr id="0" name=""/>
        <dsp:cNvSpPr/>
      </dsp:nvSpPr>
      <dsp:spPr>
        <a:xfrm rot="16200000">
          <a:off x="5212720" y="1184696"/>
          <a:ext cx="4351338" cy="1981944"/>
        </a:xfrm>
        <a:prstGeom prst="flowChartManualOperation">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618" bIns="0" numCol="1" spcCol="1270" anchor="t" anchorCtr="0">
          <a:noAutofit/>
        </a:bodyPr>
        <a:lstStyle/>
        <a:p>
          <a:pPr marL="0" lvl="0" indent="0" algn="l" defTabSz="933450">
            <a:lnSpc>
              <a:spcPct val="90000"/>
            </a:lnSpc>
            <a:spcBef>
              <a:spcPct val="0"/>
            </a:spcBef>
            <a:spcAft>
              <a:spcPct val="35000"/>
            </a:spcAft>
            <a:buNone/>
          </a:pPr>
          <a:r>
            <a:rPr lang="en-US" sz="2100" b="1" kern="1200" dirty="0">
              <a:solidFill>
                <a:schemeClr val="tx1"/>
              </a:solidFill>
            </a:rPr>
            <a:t>Year 4 </a:t>
          </a:r>
        </a:p>
        <a:p>
          <a:pPr marL="171450" lvl="1" indent="-171450" algn="l" defTabSz="711200">
            <a:lnSpc>
              <a:spcPct val="90000"/>
            </a:lnSpc>
            <a:spcBef>
              <a:spcPct val="0"/>
            </a:spcBef>
            <a:spcAft>
              <a:spcPct val="15000"/>
            </a:spcAft>
            <a:buChar char="•"/>
          </a:pPr>
          <a:r>
            <a:rPr lang="en-US" sz="1600" b="1" kern="1200" dirty="0">
              <a:solidFill>
                <a:srgbClr val="00B050"/>
              </a:solidFill>
            </a:rPr>
            <a:t>Infographic </a:t>
          </a:r>
        </a:p>
        <a:p>
          <a:pPr marL="171450" lvl="1" indent="-171450" algn="l" defTabSz="711200">
            <a:lnSpc>
              <a:spcPct val="90000"/>
            </a:lnSpc>
            <a:spcBef>
              <a:spcPct val="0"/>
            </a:spcBef>
            <a:spcAft>
              <a:spcPct val="15000"/>
            </a:spcAft>
            <a:buChar char="•"/>
          </a:pPr>
          <a:r>
            <a:rPr lang="en-US" sz="1600" b="1" kern="1200" dirty="0">
              <a:solidFill>
                <a:schemeClr val="tx1"/>
              </a:solidFill>
            </a:rPr>
            <a:t>Infographic Evidence Report </a:t>
          </a:r>
        </a:p>
        <a:p>
          <a:pPr marL="171450" lvl="1" indent="-171450" algn="l" defTabSz="711200">
            <a:lnSpc>
              <a:spcPct val="90000"/>
            </a:lnSpc>
            <a:spcBef>
              <a:spcPct val="0"/>
            </a:spcBef>
            <a:spcAft>
              <a:spcPct val="15000"/>
            </a:spcAft>
            <a:buChar char="•"/>
          </a:pPr>
          <a:r>
            <a:rPr lang="en-US" sz="1600" b="1" kern="1200" dirty="0">
              <a:solidFill>
                <a:srgbClr val="00B050"/>
              </a:solidFill>
            </a:rPr>
            <a:t>Annual Report </a:t>
          </a:r>
        </a:p>
        <a:p>
          <a:pPr marL="171450" lvl="1" indent="-171450" algn="l" defTabSz="711200">
            <a:lnSpc>
              <a:spcPct val="90000"/>
            </a:lnSpc>
            <a:spcBef>
              <a:spcPct val="0"/>
            </a:spcBef>
            <a:spcAft>
              <a:spcPct val="15000"/>
            </a:spcAft>
            <a:buChar char="•"/>
          </a:pPr>
          <a:r>
            <a:rPr lang="en-US" sz="1600" b="1" kern="1200" dirty="0">
              <a:solidFill>
                <a:srgbClr val="FF0000"/>
              </a:solidFill>
            </a:rPr>
            <a:t>Formal Evaluation Report </a:t>
          </a:r>
        </a:p>
        <a:p>
          <a:pPr marL="171450" lvl="1" indent="-171450" algn="l" defTabSz="711200">
            <a:lnSpc>
              <a:spcPct val="90000"/>
            </a:lnSpc>
            <a:spcBef>
              <a:spcPct val="0"/>
            </a:spcBef>
            <a:spcAft>
              <a:spcPct val="15000"/>
            </a:spcAft>
            <a:buChar char="•"/>
          </a:pPr>
          <a:endParaRPr lang="en-US" sz="1600" b="1" kern="1200" dirty="0">
            <a:solidFill>
              <a:schemeClr val="tx1"/>
            </a:solidFill>
          </a:endParaRPr>
        </a:p>
        <a:p>
          <a:pPr marL="171450" lvl="1" indent="-171450" algn="l" defTabSz="711200">
            <a:lnSpc>
              <a:spcPct val="90000"/>
            </a:lnSpc>
            <a:spcBef>
              <a:spcPct val="0"/>
            </a:spcBef>
            <a:spcAft>
              <a:spcPct val="15000"/>
            </a:spcAft>
            <a:buChar char="•"/>
          </a:pPr>
          <a:endParaRPr lang="en-US" sz="1600" b="1" kern="1200" dirty="0">
            <a:solidFill>
              <a:schemeClr val="tx1"/>
            </a:solidFill>
          </a:endParaRPr>
        </a:p>
      </dsp:txBody>
      <dsp:txXfrm rot="5400000">
        <a:off x="6397417" y="870267"/>
        <a:ext cx="1981944" cy="2610802"/>
      </dsp:txXfrm>
    </dsp:sp>
    <dsp:sp modelId="{D19737D5-EFCB-41AF-A993-92A99155990A}">
      <dsp:nvSpPr>
        <dsp:cNvPr id="0" name=""/>
        <dsp:cNvSpPr/>
      </dsp:nvSpPr>
      <dsp:spPr>
        <a:xfrm rot="16200000">
          <a:off x="7343310" y="1184696"/>
          <a:ext cx="4351338" cy="1981944"/>
        </a:xfrm>
        <a:prstGeom prst="flowChartManualOperation">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618" bIns="0" numCol="1" spcCol="1270" anchor="t" anchorCtr="0">
          <a:noAutofit/>
        </a:bodyPr>
        <a:lstStyle/>
        <a:p>
          <a:pPr marL="0" lvl="0" indent="0" algn="l" defTabSz="933450">
            <a:lnSpc>
              <a:spcPct val="90000"/>
            </a:lnSpc>
            <a:spcBef>
              <a:spcPct val="0"/>
            </a:spcBef>
            <a:spcAft>
              <a:spcPct val="35000"/>
            </a:spcAft>
            <a:buNone/>
          </a:pPr>
          <a:r>
            <a:rPr lang="en-US" sz="2100" b="1" kern="1200" dirty="0">
              <a:solidFill>
                <a:schemeClr val="tx1"/>
              </a:solidFill>
            </a:rPr>
            <a:t>Year 5 </a:t>
          </a:r>
        </a:p>
        <a:p>
          <a:pPr marL="171450" lvl="1" indent="-171450" algn="l" defTabSz="711200">
            <a:lnSpc>
              <a:spcPct val="90000"/>
            </a:lnSpc>
            <a:spcBef>
              <a:spcPct val="0"/>
            </a:spcBef>
            <a:spcAft>
              <a:spcPct val="15000"/>
            </a:spcAft>
            <a:buChar char="•"/>
          </a:pPr>
          <a:r>
            <a:rPr lang="en-US" sz="1600" b="1" kern="1200" dirty="0">
              <a:solidFill>
                <a:srgbClr val="00B050"/>
              </a:solidFill>
            </a:rPr>
            <a:t>Infographic </a:t>
          </a:r>
          <a:endParaRPr lang="en-US" sz="1600" b="1" kern="1200" dirty="0"/>
        </a:p>
        <a:p>
          <a:pPr marL="171450" lvl="1" indent="-171450" algn="l" defTabSz="711200">
            <a:lnSpc>
              <a:spcPct val="90000"/>
            </a:lnSpc>
            <a:spcBef>
              <a:spcPct val="0"/>
            </a:spcBef>
            <a:spcAft>
              <a:spcPct val="15000"/>
            </a:spcAft>
            <a:buChar char="•"/>
          </a:pPr>
          <a:r>
            <a:rPr lang="en-US" sz="1600" b="1" kern="1200" dirty="0">
              <a:solidFill>
                <a:schemeClr val="tx1"/>
              </a:solidFill>
            </a:rPr>
            <a:t>Infographic Evidence Report </a:t>
          </a:r>
        </a:p>
        <a:p>
          <a:pPr marL="171450" lvl="1" indent="-171450" algn="l" defTabSz="711200">
            <a:lnSpc>
              <a:spcPct val="90000"/>
            </a:lnSpc>
            <a:spcBef>
              <a:spcPct val="0"/>
            </a:spcBef>
            <a:spcAft>
              <a:spcPct val="15000"/>
            </a:spcAft>
            <a:buChar char="•"/>
          </a:pPr>
          <a:r>
            <a:rPr lang="en-US" sz="1600" b="1" kern="1200" dirty="0">
              <a:solidFill>
                <a:srgbClr val="00B050"/>
              </a:solidFill>
            </a:rPr>
            <a:t> 5 Year Summary and Report </a:t>
          </a:r>
        </a:p>
      </dsp:txBody>
      <dsp:txXfrm rot="5400000">
        <a:off x="8528007" y="870267"/>
        <a:ext cx="1981944" cy="2610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71900-8C56-474F-A14A-E658E91B6E06}">
      <dsp:nvSpPr>
        <dsp:cNvPr id="0" name=""/>
        <dsp:cNvSpPr/>
      </dsp:nvSpPr>
      <dsp:spPr>
        <a:xfrm>
          <a:off x="0" y="531"/>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1AE531-10FC-419C-AE31-DE2E7013A948}">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AB2430-EF68-4DD7-A069-9482BF506CC0}">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755650">
            <a:lnSpc>
              <a:spcPct val="90000"/>
            </a:lnSpc>
            <a:spcBef>
              <a:spcPct val="0"/>
            </a:spcBef>
            <a:spcAft>
              <a:spcPct val="35000"/>
            </a:spcAft>
            <a:buNone/>
          </a:pPr>
          <a:r>
            <a:rPr lang="en-US" sz="1700" kern="1200"/>
            <a:t>By using </a:t>
          </a:r>
          <a:r>
            <a:rPr lang="en-US" sz="1700" b="1" kern="1200"/>
            <a:t>two</a:t>
          </a:r>
          <a:r>
            <a:rPr lang="en-US" sz="1700" kern="1200"/>
            <a:t> </a:t>
          </a:r>
          <a:r>
            <a:rPr lang="en-US" sz="1700" b="1" kern="1200"/>
            <a:t>main data collection categories</a:t>
          </a:r>
          <a:r>
            <a:rPr lang="en-US" sz="1700" kern="1200"/>
            <a:t>, we can achieve a  comprehensive and systematic mechanism for evaluation of JCSH work to demonstrate value, notably for display via an </a:t>
          </a:r>
          <a:r>
            <a:rPr lang="en-US" sz="1700" b="1" i="1" kern="1200"/>
            <a:t>annual infographic</a:t>
          </a:r>
          <a:r>
            <a:rPr lang="en-US" sz="1700" kern="1200"/>
            <a:t>:  </a:t>
          </a:r>
        </a:p>
      </dsp:txBody>
      <dsp:txXfrm>
        <a:off x="1435590" y="531"/>
        <a:ext cx="9080009" cy="1242935"/>
      </dsp:txXfrm>
    </dsp:sp>
    <dsp:sp modelId="{25F85D4E-AE49-4FD1-B130-930584F153FE}">
      <dsp:nvSpPr>
        <dsp:cNvPr id="0" name=""/>
        <dsp:cNvSpPr/>
      </dsp:nvSpPr>
      <dsp:spPr>
        <a:xfrm>
          <a:off x="0" y="1554201"/>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6A12F7-741E-41C0-9216-B9E55DBE2E64}">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FCF3D4-C243-4B78-B084-C7AAC1F91B2E}">
      <dsp:nvSpPr>
        <dsp:cNvPr id="0" name=""/>
        <dsp:cNvSpPr/>
      </dsp:nvSpPr>
      <dsp:spPr>
        <a:xfrm>
          <a:off x="1435590" y="1554201"/>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755650">
            <a:lnSpc>
              <a:spcPct val="90000"/>
            </a:lnSpc>
            <a:spcBef>
              <a:spcPct val="0"/>
            </a:spcBef>
            <a:spcAft>
              <a:spcPct val="35000"/>
            </a:spcAft>
            <a:buNone/>
          </a:pPr>
          <a:r>
            <a:rPr lang="en-US" sz="1700" b="1" u="sng" kern="1200" dirty="0"/>
            <a:t>Meeting Metrics</a:t>
          </a:r>
          <a:r>
            <a:rPr lang="en-US" sz="1700" b="1" kern="1200" dirty="0"/>
            <a:t>:  </a:t>
          </a:r>
          <a:r>
            <a:rPr lang="en-US" sz="1700" kern="1200" dirty="0"/>
            <a:t>to </a:t>
          </a:r>
          <a:r>
            <a:rPr lang="en-US" sz="1700" i="1" kern="1200" dirty="0"/>
            <a:t>primarily </a:t>
          </a:r>
          <a:r>
            <a:rPr lang="en-US" sz="1700" kern="1200" dirty="0"/>
            <a:t>measure knowledge transfer and knowledge management effectiveness against four standard knowledge network goals </a:t>
          </a:r>
        </a:p>
      </dsp:txBody>
      <dsp:txXfrm>
        <a:off x="1435590" y="1554201"/>
        <a:ext cx="4732020" cy="1242935"/>
      </dsp:txXfrm>
    </dsp:sp>
    <dsp:sp modelId="{8A7873E0-C436-437A-8628-EA3777FF6326}">
      <dsp:nvSpPr>
        <dsp:cNvPr id="0" name=""/>
        <dsp:cNvSpPr/>
      </dsp:nvSpPr>
      <dsp:spPr>
        <a:xfrm>
          <a:off x="6167610" y="1554201"/>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577850">
            <a:lnSpc>
              <a:spcPct val="90000"/>
            </a:lnSpc>
            <a:spcBef>
              <a:spcPct val="0"/>
            </a:spcBef>
            <a:spcAft>
              <a:spcPct val="35000"/>
            </a:spcAft>
            <a:buNone/>
          </a:pPr>
          <a:r>
            <a:rPr lang="en-US" sz="1300" kern="1200" dirty="0"/>
            <a:t>The premise is that much of the value of JCSH is found within meetings, but without a metric to measure overall effectiveness in sharing and transferring knowledge between education and health, it is difficult to capture or report on this)</a:t>
          </a:r>
        </a:p>
      </dsp:txBody>
      <dsp:txXfrm>
        <a:off x="6167610" y="1554201"/>
        <a:ext cx="4347989" cy="1242935"/>
      </dsp:txXfrm>
    </dsp:sp>
    <dsp:sp modelId="{5CA49BBE-2F61-4C00-BBB3-27C6D6A0C6B1}">
      <dsp:nvSpPr>
        <dsp:cNvPr id="0" name=""/>
        <dsp:cNvSpPr/>
      </dsp:nvSpPr>
      <dsp:spPr>
        <a:xfrm>
          <a:off x="0" y="3107870"/>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BE586C-D329-4E63-A0F3-1501643A9451}">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7C168B-2DC2-4808-8B79-1474618293EF}">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755650">
            <a:lnSpc>
              <a:spcPct val="90000"/>
            </a:lnSpc>
            <a:spcBef>
              <a:spcPct val="0"/>
            </a:spcBef>
            <a:spcAft>
              <a:spcPct val="35000"/>
            </a:spcAft>
            <a:buNone/>
          </a:pPr>
          <a:r>
            <a:rPr lang="en-US" sz="1700" b="1" u="sng" kern="1200"/>
            <a:t>Work Type Metrics</a:t>
          </a:r>
          <a:r>
            <a:rPr lang="en-US" sz="1700" b="1" kern="1200"/>
            <a:t>: </a:t>
          </a:r>
          <a:r>
            <a:rPr lang="en-US" sz="1700" kern="1200"/>
            <a:t>to </a:t>
          </a:r>
          <a:r>
            <a:rPr lang="en-US" sz="1700" i="1" kern="1200"/>
            <a:t>primarily</a:t>
          </a:r>
          <a:r>
            <a:rPr lang="en-US" sz="1700" kern="1200"/>
            <a:t> measure information creation/sharing (i.e., JCSH “artifacts”) and the operational activities involved in information management, including reporting and evaluation.</a:t>
          </a:r>
        </a:p>
      </dsp:txBody>
      <dsp:txXfrm>
        <a:off x="1435590" y="3107870"/>
        <a:ext cx="9080009" cy="1242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4E792-79D8-40CE-B5D0-1CD30683FF82}">
      <dsp:nvSpPr>
        <dsp:cNvPr id="0" name=""/>
        <dsp:cNvSpPr/>
      </dsp:nvSpPr>
      <dsp:spPr>
        <a:xfrm>
          <a:off x="1472467" y="267158"/>
          <a:ext cx="2805149" cy="2805149"/>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Metrics</a:t>
          </a:r>
        </a:p>
      </dsp:txBody>
      <dsp:txXfrm>
        <a:off x="2950848" y="861582"/>
        <a:ext cx="1001839" cy="834866"/>
      </dsp:txXfrm>
    </dsp:sp>
    <dsp:sp modelId="{8730E807-3D1B-4788-ADD5-836ABBE6D41A}">
      <dsp:nvSpPr>
        <dsp:cNvPr id="0" name=""/>
        <dsp:cNvSpPr/>
      </dsp:nvSpPr>
      <dsp:spPr>
        <a:xfrm>
          <a:off x="1398733" y="323076"/>
          <a:ext cx="2805149" cy="2805149"/>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Review</a:t>
          </a:r>
        </a:p>
        <a:p>
          <a:pPr marL="0" lvl="0" indent="0" algn="ctr" defTabSz="889000">
            <a:lnSpc>
              <a:spcPct val="90000"/>
            </a:lnSpc>
            <a:spcBef>
              <a:spcPct val="0"/>
            </a:spcBef>
            <a:spcAft>
              <a:spcPct val="35000"/>
            </a:spcAft>
            <a:buNone/>
          </a:pPr>
          <a:r>
            <a:rPr lang="en-US" sz="2000" kern="1200" dirty="0"/>
            <a:t> </a:t>
          </a:r>
        </a:p>
      </dsp:txBody>
      <dsp:txXfrm>
        <a:off x="2066626" y="2143084"/>
        <a:ext cx="1502758" cy="734682"/>
      </dsp:txXfrm>
    </dsp:sp>
    <dsp:sp modelId="{74492A1D-5311-4263-A9F8-73BD26FF6B8C}">
      <dsp:nvSpPr>
        <dsp:cNvPr id="0" name=""/>
        <dsp:cNvSpPr/>
      </dsp:nvSpPr>
      <dsp:spPr>
        <a:xfrm>
          <a:off x="1496226" y="211237"/>
          <a:ext cx="2494619" cy="2828460"/>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Work Plan</a:t>
          </a:r>
        </a:p>
      </dsp:txBody>
      <dsp:txXfrm>
        <a:off x="1785186" y="810601"/>
        <a:ext cx="890935" cy="841803"/>
      </dsp:txXfrm>
    </dsp:sp>
    <dsp:sp modelId="{26FA590C-5F89-47BD-B69F-9FEDB448BFD9}">
      <dsp:nvSpPr>
        <dsp:cNvPr id="0" name=""/>
        <dsp:cNvSpPr/>
      </dsp:nvSpPr>
      <dsp:spPr>
        <a:xfrm>
          <a:off x="1299047" y="93505"/>
          <a:ext cx="3152454" cy="3152454"/>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F1D73D-F956-4CEE-81D7-DAEF703AD520}">
      <dsp:nvSpPr>
        <dsp:cNvPr id="0" name=""/>
        <dsp:cNvSpPr/>
      </dsp:nvSpPr>
      <dsp:spPr>
        <a:xfrm>
          <a:off x="1225081" y="149247"/>
          <a:ext cx="3152454" cy="3152454"/>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508F09-B93C-41B8-B503-2D8103B6DA8F}">
      <dsp:nvSpPr>
        <dsp:cNvPr id="0" name=""/>
        <dsp:cNvSpPr/>
      </dsp:nvSpPr>
      <dsp:spPr>
        <a:xfrm>
          <a:off x="1252231" y="35724"/>
          <a:ext cx="3152454" cy="3152454"/>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8CC15-6E93-45DB-9B3A-35FFA02D2A5A}">
      <dsp:nvSpPr>
        <dsp:cNvPr id="0" name=""/>
        <dsp:cNvSpPr/>
      </dsp:nvSpPr>
      <dsp:spPr>
        <a:xfrm>
          <a:off x="648558" y="2375340"/>
          <a:ext cx="426282" cy="474335"/>
        </a:xfrm>
        <a:custGeom>
          <a:avLst/>
          <a:gdLst/>
          <a:ahLst/>
          <a:cxnLst/>
          <a:rect l="0" t="0" r="0" b="0"/>
          <a:pathLst>
            <a:path>
              <a:moveTo>
                <a:pt x="0" y="0"/>
              </a:moveTo>
              <a:lnTo>
                <a:pt x="213141" y="0"/>
              </a:lnTo>
              <a:lnTo>
                <a:pt x="213141" y="474335"/>
              </a:lnTo>
              <a:lnTo>
                <a:pt x="426282" y="4743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45756" y="2596564"/>
        <a:ext cx="31886" cy="31886"/>
      </dsp:txXfrm>
    </dsp:sp>
    <dsp:sp modelId="{1F18EFF3-9E89-4939-8964-97D0E436BD4D}">
      <dsp:nvSpPr>
        <dsp:cNvPr id="0" name=""/>
        <dsp:cNvSpPr/>
      </dsp:nvSpPr>
      <dsp:spPr>
        <a:xfrm>
          <a:off x="648558" y="2038978"/>
          <a:ext cx="426282" cy="336362"/>
        </a:xfrm>
        <a:custGeom>
          <a:avLst/>
          <a:gdLst/>
          <a:ahLst/>
          <a:cxnLst/>
          <a:rect l="0" t="0" r="0" b="0"/>
          <a:pathLst>
            <a:path>
              <a:moveTo>
                <a:pt x="0" y="336362"/>
              </a:moveTo>
              <a:lnTo>
                <a:pt x="213141" y="336362"/>
              </a:lnTo>
              <a:lnTo>
                <a:pt x="213141" y="0"/>
              </a:lnTo>
              <a:lnTo>
                <a:pt x="42628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48124" y="2193584"/>
        <a:ext cx="27150" cy="27150"/>
      </dsp:txXfrm>
    </dsp:sp>
    <dsp:sp modelId="{30ACCB54-48E7-4416-AD71-7BC291C2DE6D}">
      <dsp:nvSpPr>
        <dsp:cNvPr id="0" name=""/>
        <dsp:cNvSpPr/>
      </dsp:nvSpPr>
      <dsp:spPr>
        <a:xfrm rot="16200000">
          <a:off x="-1382453" y="2051061"/>
          <a:ext cx="3413464" cy="648558"/>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Management </a:t>
          </a:r>
        </a:p>
        <a:p>
          <a:pPr marL="0" lvl="0" indent="0" algn="ctr" defTabSz="800100">
            <a:lnSpc>
              <a:spcPct val="90000"/>
            </a:lnSpc>
            <a:spcBef>
              <a:spcPct val="0"/>
            </a:spcBef>
            <a:spcAft>
              <a:spcPct val="35000"/>
            </a:spcAft>
            <a:buNone/>
          </a:pPr>
          <a:r>
            <a:rPr lang="en-US" sz="1800" kern="1200" dirty="0"/>
            <a:t>Committee</a:t>
          </a:r>
        </a:p>
      </dsp:txBody>
      <dsp:txXfrm>
        <a:off x="-1382453" y="2051061"/>
        <a:ext cx="3413464" cy="648558"/>
      </dsp:txXfrm>
    </dsp:sp>
    <dsp:sp modelId="{6295A1F6-1E28-4D7E-83AA-D793C3D5DF58}">
      <dsp:nvSpPr>
        <dsp:cNvPr id="0" name=""/>
        <dsp:cNvSpPr/>
      </dsp:nvSpPr>
      <dsp:spPr>
        <a:xfrm>
          <a:off x="1074840" y="1714698"/>
          <a:ext cx="2127271" cy="648558"/>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Evaluation </a:t>
          </a:r>
        </a:p>
        <a:p>
          <a:pPr marL="0" lvl="0" indent="0" algn="ctr" defTabSz="800100">
            <a:lnSpc>
              <a:spcPct val="90000"/>
            </a:lnSpc>
            <a:spcBef>
              <a:spcPct val="0"/>
            </a:spcBef>
            <a:spcAft>
              <a:spcPct val="35000"/>
            </a:spcAft>
            <a:buNone/>
          </a:pPr>
          <a:r>
            <a:rPr lang="en-US" sz="1800" kern="1200" dirty="0"/>
            <a:t>Task Group</a:t>
          </a:r>
        </a:p>
      </dsp:txBody>
      <dsp:txXfrm>
        <a:off x="1074840" y="1714698"/>
        <a:ext cx="2127271" cy="648558"/>
      </dsp:txXfrm>
    </dsp:sp>
    <dsp:sp modelId="{E0CDE7FF-34D0-4065-875C-0273CB383AA3}">
      <dsp:nvSpPr>
        <dsp:cNvPr id="0" name=""/>
        <dsp:cNvSpPr/>
      </dsp:nvSpPr>
      <dsp:spPr>
        <a:xfrm>
          <a:off x="1074840" y="2525396"/>
          <a:ext cx="2127271" cy="648558"/>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Workplan </a:t>
          </a:r>
        </a:p>
        <a:p>
          <a:pPr marL="0" lvl="0" indent="0" algn="ctr" defTabSz="800100">
            <a:lnSpc>
              <a:spcPct val="90000"/>
            </a:lnSpc>
            <a:spcBef>
              <a:spcPct val="0"/>
            </a:spcBef>
            <a:spcAft>
              <a:spcPct val="35000"/>
            </a:spcAft>
            <a:buNone/>
          </a:pPr>
          <a:r>
            <a:rPr lang="en-US" sz="1800" kern="1200" dirty="0"/>
            <a:t>Task Group</a:t>
          </a:r>
        </a:p>
      </dsp:txBody>
      <dsp:txXfrm>
        <a:off x="1074840" y="2525396"/>
        <a:ext cx="2127271" cy="6485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82475-40E7-4244-94B8-9D3ED4A3AFDF}">
      <dsp:nvSpPr>
        <dsp:cNvPr id="0" name=""/>
        <dsp:cNvSpPr/>
      </dsp:nvSpPr>
      <dsp:spPr>
        <a:xfrm>
          <a:off x="1820670" y="1296"/>
          <a:ext cx="1083059" cy="7039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Plan</a:t>
          </a:r>
        </a:p>
      </dsp:txBody>
      <dsp:txXfrm>
        <a:off x="1855036" y="35662"/>
        <a:ext cx="1014327" cy="635256"/>
      </dsp:txXfrm>
    </dsp:sp>
    <dsp:sp modelId="{ADD80566-7F6F-4655-8A83-BF8878A45A76}">
      <dsp:nvSpPr>
        <dsp:cNvPr id="0" name=""/>
        <dsp:cNvSpPr/>
      </dsp:nvSpPr>
      <dsp:spPr>
        <a:xfrm>
          <a:off x="1199533" y="353290"/>
          <a:ext cx="2325332" cy="2325332"/>
        </a:xfrm>
        <a:custGeom>
          <a:avLst/>
          <a:gdLst/>
          <a:ahLst/>
          <a:cxnLst/>
          <a:rect l="0" t="0" r="0" b="0"/>
          <a:pathLst>
            <a:path>
              <a:moveTo>
                <a:pt x="1853585" y="227560"/>
              </a:moveTo>
              <a:arcTo wR="1162666" hR="1162666" stAng="18387571" swAng="1633083"/>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2C8CB01-3FF2-46CE-BD70-333C60367C34}">
      <dsp:nvSpPr>
        <dsp:cNvPr id="0" name=""/>
        <dsp:cNvSpPr/>
      </dsp:nvSpPr>
      <dsp:spPr>
        <a:xfrm>
          <a:off x="2983336" y="1163962"/>
          <a:ext cx="1083059" cy="7039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Do</a:t>
          </a:r>
        </a:p>
      </dsp:txBody>
      <dsp:txXfrm>
        <a:off x="3017702" y="1198328"/>
        <a:ext cx="1014327" cy="635256"/>
      </dsp:txXfrm>
    </dsp:sp>
    <dsp:sp modelId="{669DFB70-5061-4642-8AEA-FC55D4168EF1}">
      <dsp:nvSpPr>
        <dsp:cNvPr id="0" name=""/>
        <dsp:cNvSpPr/>
      </dsp:nvSpPr>
      <dsp:spPr>
        <a:xfrm>
          <a:off x="1199533" y="353290"/>
          <a:ext cx="2325332" cy="2325332"/>
        </a:xfrm>
        <a:custGeom>
          <a:avLst/>
          <a:gdLst/>
          <a:ahLst/>
          <a:cxnLst/>
          <a:rect l="0" t="0" r="0" b="0"/>
          <a:pathLst>
            <a:path>
              <a:moveTo>
                <a:pt x="2204778" y="1678218"/>
              </a:moveTo>
              <a:arcTo wR="1162666" hR="1162666" stAng="1579346" swAng="1633083"/>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D3E5229-C21C-4E22-87AA-77D1219F0BF6}">
      <dsp:nvSpPr>
        <dsp:cNvPr id="0" name=""/>
        <dsp:cNvSpPr/>
      </dsp:nvSpPr>
      <dsp:spPr>
        <a:xfrm>
          <a:off x="1820670" y="2326628"/>
          <a:ext cx="1083059" cy="7039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Check</a:t>
          </a:r>
        </a:p>
      </dsp:txBody>
      <dsp:txXfrm>
        <a:off x="1855036" y="2360994"/>
        <a:ext cx="1014327" cy="635256"/>
      </dsp:txXfrm>
    </dsp:sp>
    <dsp:sp modelId="{4B1D5BF5-0DCC-4388-AA89-B5B9F08FB2EB}">
      <dsp:nvSpPr>
        <dsp:cNvPr id="0" name=""/>
        <dsp:cNvSpPr/>
      </dsp:nvSpPr>
      <dsp:spPr>
        <a:xfrm>
          <a:off x="1199533" y="353290"/>
          <a:ext cx="2325332" cy="2325332"/>
        </a:xfrm>
        <a:custGeom>
          <a:avLst/>
          <a:gdLst/>
          <a:ahLst/>
          <a:cxnLst/>
          <a:rect l="0" t="0" r="0" b="0"/>
          <a:pathLst>
            <a:path>
              <a:moveTo>
                <a:pt x="471746" y="2097771"/>
              </a:moveTo>
              <a:arcTo wR="1162666" hR="1162666" stAng="7587571" swAng="1633083"/>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394E947-D15B-4409-96AF-A5903BD15FA4}">
      <dsp:nvSpPr>
        <dsp:cNvPr id="0" name=""/>
        <dsp:cNvSpPr/>
      </dsp:nvSpPr>
      <dsp:spPr>
        <a:xfrm>
          <a:off x="658004" y="1163962"/>
          <a:ext cx="1083059" cy="7039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Act </a:t>
          </a:r>
        </a:p>
      </dsp:txBody>
      <dsp:txXfrm>
        <a:off x="692370" y="1198328"/>
        <a:ext cx="1014327" cy="635256"/>
      </dsp:txXfrm>
    </dsp:sp>
    <dsp:sp modelId="{46A2B938-F29C-4963-8EA7-714AD8AB9D1B}">
      <dsp:nvSpPr>
        <dsp:cNvPr id="0" name=""/>
        <dsp:cNvSpPr/>
      </dsp:nvSpPr>
      <dsp:spPr>
        <a:xfrm>
          <a:off x="1199533" y="353290"/>
          <a:ext cx="2325332" cy="2325332"/>
        </a:xfrm>
        <a:custGeom>
          <a:avLst/>
          <a:gdLst/>
          <a:ahLst/>
          <a:cxnLst/>
          <a:rect l="0" t="0" r="0" b="0"/>
          <a:pathLst>
            <a:path>
              <a:moveTo>
                <a:pt x="120553" y="647114"/>
              </a:moveTo>
              <a:arcTo wR="1162666" hR="1162666" stAng="12379346" swAng="1633083"/>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E4761-559F-4ED9-8AA8-C81813DC1710}">
      <dsp:nvSpPr>
        <dsp:cNvPr id="0" name=""/>
        <dsp:cNvSpPr/>
      </dsp:nvSpPr>
      <dsp:spPr>
        <a:xfrm rot="5400000">
          <a:off x="1940864" y="701312"/>
          <a:ext cx="1274703" cy="1108992"/>
        </a:xfrm>
        <a:prstGeom prst="hexagon">
          <a:avLst>
            <a:gd name="adj" fmla="val 2500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Metric</a:t>
          </a:r>
        </a:p>
      </dsp:txBody>
      <dsp:txXfrm rot="-5400000">
        <a:off x="2196537" y="817098"/>
        <a:ext cx="763356" cy="877421"/>
      </dsp:txXfrm>
    </dsp:sp>
    <dsp:sp modelId="{0300B80B-3EC8-410E-BE2F-2E1B3EDE8438}">
      <dsp:nvSpPr>
        <dsp:cNvPr id="0" name=""/>
        <dsp:cNvSpPr/>
      </dsp:nvSpPr>
      <dsp:spPr>
        <a:xfrm>
          <a:off x="3166364" y="873397"/>
          <a:ext cx="1422569" cy="764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Knowledge Transfer</a:t>
          </a:r>
        </a:p>
      </dsp:txBody>
      <dsp:txXfrm>
        <a:off x="3166364" y="873397"/>
        <a:ext cx="1422569" cy="764822"/>
      </dsp:txXfrm>
    </dsp:sp>
    <dsp:sp modelId="{AA857E81-E3BE-4F10-89B3-06D6FCCC1075}">
      <dsp:nvSpPr>
        <dsp:cNvPr id="0" name=""/>
        <dsp:cNvSpPr/>
      </dsp:nvSpPr>
      <dsp:spPr>
        <a:xfrm rot="5400000">
          <a:off x="743152" y="701312"/>
          <a:ext cx="1274703" cy="1108992"/>
        </a:xfrm>
        <a:prstGeom prst="hexagon">
          <a:avLst>
            <a:gd name="adj" fmla="val 25000"/>
            <a:gd name="vf" fmla="val 115470"/>
          </a:avLst>
        </a:prstGeom>
        <a:solidFill>
          <a:schemeClr val="accent4">
            <a:hueOff val="1960178"/>
            <a:satOff val="-8155"/>
            <a:lumOff val="1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998825" y="817098"/>
        <a:ext cx="763356" cy="877421"/>
      </dsp:txXfrm>
    </dsp:sp>
    <dsp:sp modelId="{D3F61131-6AE7-40D5-8C55-5FB5A49BFDAB}">
      <dsp:nvSpPr>
        <dsp:cNvPr id="0" name=""/>
        <dsp:cNvSpPr/>
      </dsp:nvSpPr>
      <dsp:spPr>
        <a:xfrm rot="5400000">
          <a:off x="1339713" y="1783280"/>
          <a:ext cx="1274703" cy="1108992"/>
        </a:xfrm>
        <a:prstGeom prst="hexagon">
          <a:avLst>
            <a:gd name="adj" fmla="val 25000"/>
            <a:gd name="vf" fmla="val 115470"/>
          </a:avLst>
        </a:prstGeom>
        <a:solidFill>
          <a:schemeClr val="accent4">
            <a:hueOff val="3920356"/>
            <a:satOff val="-16311"/>
            <a:lumOff val="3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Metric</a:t>
          </a:r>
        </a:p>
      </dsp:txBody>
      <dsp:txXfrm rot="-5400000">
        <a:off x="1595386" y="1899066"/>
        <a:ext cx="763356" cy="877421"/>
      </dsp:txXfrm>
    </dsp:sp>
    <dsp:sp modelId="{38EAEFD0-5F8E-4433-8685-FA0DD839C4C6}">
      <dsp:nvSpPr>
        <dsp:cNvPr id="0" name=""/>
        <dsp:cNvSpPr/>
      </dsp:nvSpPr>
      <dsp:spPr>
        <a:xfrm>
          <a:off x="0" y="1955365"/>
          <a:ext cx="1376680" cy="764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en-US" sz="1800" kern="1200" dirty="0"/>
            <a:t>Engagement</a:t>
          </a:r>
        </a:p>
      </dsp:txBody>
      <dsp:txXfrm>
        <a:off x="0" y="1955365"/>
        <a:ext cx="1376680" cy="764822"/>
      </dsp:txXfrm>
    </dsp:sp>
    <dsp:sp modelId="{44BDD4A2-5DB1-4824-A16C-568222D0C334}">
      <dsp:nvSpPr>
        <dsp:cNvPr id="0" name=""/>
        <dsp:cNvSpPr/>
      </dsp:nvSpPr>
      <dsp:spPr>
        <a:xfrm rot="5400000">
          <a:off x="2537425" y="1783280"/>
          <a:ext cx="1274703" cy="1108992"/>
        </a:xfrm>
        <a:prstGeom prst="hexagon">
          <a:avLst>
            <a:gd name="adj" fmla="val 25000"/>
            <a:gd name="vf" fmla="val 11547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2793098" y="1899066"/>
        <a:ext cx="763356" cy="877421"/>
      </dsp:txXfrm>
    </dsp:sp>
    <dsp:sp modelId="{E517034C-6938-4A86-BBA8-796058231CC4}">
      <dsp:nvSpPr>
        <dsp:cNvPr id="0" name=""/>
        <dsp:cNvSpPr/>
      </dsp:nvSpPr>
      <dsp:spPr>
        <a:xfrm rot="5400000">
          <a:off x="1940864" y="2865249"/>
          <a:ext cx="1274703" cy="1108992"/>
        </a:xfrm>
        <a:prstGeom prst="hexagon">
          <a:avLst>
            <a:gd name="adj" fmla="val 25000"/>
            <a:gd name="vf" fmla="val 115470"/>
          </a:avLst>
        </a:prstGeom>
        <a:solidFill>
          <a:schemeClr val="accent4">
            <a:hueOff val="7840713"/>
            <a:satOff val="-32622"/>
            <a:lumOff val="7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Metric</a:t>
          </a:r>
        </a:p>
      </dsp:txBody>
      <dsp:txXfrm rot="-5400000">
        <a:off x="2196537" y="2981035"/>
        <a:ext cx="763356" cy="877421"/>
      </dsp:txXfrm>
    </dsp:sp>
    <dsp:sp modelId="{D66B8F39-5CF9-498F-8C12-932FFE7629C5}">
      <dsp:nvSpPr>
        <dsp:cNvPr id="0" name=""/>
        <dsp:cNvSpPr/>
      </dsp:nvSpPr>
      <dsp:spPr>
        <a:xfrm>
          <a:off x="3166364" y="3037334"/>
          <a:ext cx="1422569" cy="764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Information Sharing </a:t>
          </a:r>
        </a:p>
      </dsp:txBody>
      <dsp:txXfrm>
        <a:off x="3166364" y="3037334"/>
        <a:ext cx="1422569" cy="764822"/>
      </dsp:txXfrm>
    </dsp:sp>
    <dsp:sp modelId="{6ABF521D-AC5B-4505-8521-329420BCA4A2}">
      <dsp:nvSpPr>
        <dsp:cNvPr id="0" name=""/>
        <dsp:cNvSpPr/>
      </dsp:nvSpPr>
      <dsp:spPr>
        <a:xfrm rot="5400000">
          <a:off x="743152" y="2865249"/>
          <a:ext cx="1274703" cy="1108992"/>
        </a:xfrm>
        <a:prstGeom prst="hexagon">
          <a:avLst>
            <a:gd name="adj" fmla="val 25000"/>
            <a:gd name="vf" fmla="val 11547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998825" y="2981035"/>
        <a:ext cx="763356" cy="8774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1FFD6-06DB-4822-B91D-BECFC5C62780}">
      <dsp:nvSpPr>
        <dsp:cNvPr id="0" name=""/>
        <dsp:cNvSpPr/>
      </dsp:nvSpPr>
      <dsp:spPr>
        <a:xfrm>
          <a:off x="626507" y="860541"/>
          <a:ext cx="1173325" cy="78260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marL="0" lvl="0" indent="0" algn="l" defTabSz="844550">
            <a:lnSpc>
              <a:spcPct val="90000"/>
            </a:lnSpc>
            <a:spcBef>
              <a:spcPct val="0"/>
            </a:spcBef>
            <a:spcAft>
              <a:spcPct val="35000"/>
            </a:spcAft>
            <a:buNone/>
          </a:pPr>
          <a:r>
            <a:rPr lang="en-US" sz="1900" kern="1200" dirty="0"/>
            <a:t>Metric 1</a:t>
          </a:r>
        </a:p>
      </dsp:txBody>
      <dsp:txXfrm>
        <a:off x="814239" y="860541"/>
        <a:ext cx="985593" cy="782608"/>
      </dsp:txXfrm>
    </dsp:sp>
    <dsp:sp modelId="{2A34B4CF-F509-49CD-8FB9-63C2409FD16D}">
      <dsp:nvSpPr>
        <dsp:cNvPr id="0" name=""/>
        <dsp:cNvSpPr/>
      </dsp:nvSpPr>
      <dsp:spPr>
        <a:xfrm>
          <a:off x="626507" y="1643149"/>
          <a:ext cx="1173325" cy="782608"/>
        </a:xfrm>
        <a:prstGeom prst="rect">
          <a:avLst/>
        </a:prstGeom>
        <a:solidFill>
          <a:schemeClr val="accent4">
            <a:tint val="40000"/>
            <a:alpha val="90000"/>
            <a:hueOff val="3620642"/>
            <a:satOff val="-17082"/>
            <a:lumOff val="-617"/>
            <a:alphaOff val="0"/>
          </a:schemeClr>
        </a:solidFill>
        <a:ln w="12700" cap="flat" cmpd="sng" algn="ctr">
          <a:solidFill>
            <a:schemeClr val="accent4">
              <a:tint val="40000"/>
              <a:alpha val="90000"/>
              <a:hueOff val="3620642"/>
              <a:satOff val="-17082"/>
              <a:lumOff val="-6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marL="0" lvl="0" indent="0" algn="l" defTabSz="844550">
            <a:lnSpc>
              <a:spcPct val="90000"/>
            </a:lnSpc>
            <a:spcBef>
              <a:spcPct val="0"/>
            </a:spcBef>
            <a:spcAft>
              <a:spcPct val="35000"/>
            </a:spcAft>
            <a:buNone/>
          </a:pPr>
          <a:r>
            <a:rPr lang="en-US" sz="1900" kern="1200" dirty="0"/>
            <a:t>Metric 2</a:t>
          </a:r>
        </a:p>
      </dsp:txBody>
      <dsp:txXfrm>
        <a:off x="814239" y="1643149"/>
        <a:ext cx="985593" cy="782608"/>
      </dsp:txXfrm>
    </dsp:sp>
    <dsp:sp modelId="{647A2D67-128E-4D86-BCA3-FF6EB88E4852}">
      <dsp:nvSpPr>
        <dsp:cNvPr id="0" name=""/>
        <dsp:cNvSpPr/>
      </dsp:nvSpPr>
      <dsp:spPr>
        <a:xfrm>
          <a:off x="11997" y="498530"/>
          <a:ext cx="782217" cy="78221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Priority</a:t>
          </a:r>
        </a:p>
      </dsp:txBody>
      <dsp:txXfrm>
        <a:off x="126550" y="613083"/>
        <a:ext cx="553111" cy="553111"/>
      </dsp:txXfrm>
    </dsp:sp>
    <dsp:sp modelId="{2E32BD02-EC44-446E-A90E-39D28CF006E5}">
      <dsp:nvSpPr>
        <dsp:cNvPr id="0" name=""/>
        <dsp:cNvSpPr/>
      </dsp:nvSpPr>
      <dsp:spPr>
        <a:xfrm>
          <a:off x="2582050" y="860541"/>
          <a:ext cx="1173325" cy="782608"/>
        </a:xfrm>
        <a:prstGeom prst="rect">
          <a:avLst/>
        </a:prstGeom>
        <a:solidFill>
          <a:schemeClr val="accent4">
            <a:tint val="40000"/>
            <a:alpha val="90000"/>
            <a:hueOff val="7241284"/>
            <a:satOff val="-34163"/>
            <a:lumOff val="-1234"/>
            <a:alphaOff val="0"/>
          </a:schemeClr>
        </a:solidFill>
        <a:ln w="12700" cap="flat" cmpd="sng" algn="ctr">
          <a:solidFill>
            <a:schemeClr val="accent4">
              <a:tint val="40000"/>
              <a:alpha val="90000"/>
              <a:hueOff val="7241284"/>
              <a:satOff val="-34163"/>
              <a:lumOff val="-123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marL="0" lvl="0" indent="0" algn="l" defTabSz="844550">
            <a:lnSpc>
              <a:spcPct val="90000"/>
            </a:lnSpc>
            <a:spcBef>
              <a:spcPct val="0"/>
            </a:spcBef>
            <a:spcAft>
              <a:spcPct val="35000"/>
            </a:spcAft>
            <a:buNone/>
          </a:pPr>
          <a:r>
            <a:rPr lang="en-US" sz="1900" kern="1200" dirty="0"/>
            <a:t>Metric A</a:t>
          </a:r>
        </a:p>
      </dsp:txBody>
      <dsp:txXfrm>
        <a:off x="2769782" y="860541"/>
        <a:ext cx="985593" cy="782608"/>
      </dsp:txXfrm>
    </dsp:sp>
    <dsp:sp modelId="{329F6034-C215-493F-A771-C38BE85CF7B2}">
      <dsp:nvSpPr>
        <dsp:cNvPr id="0" name=""/>
        <dsp:cNvSpPr/>
      </dsp:nvSpPr>
      <dsp:spPr>
        <a:xfrm>
          <a:off x="2582050" y="1643149"/>
          <a:ext cx="1173325" cy="782608"/>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marL="0" lvl="0" indent="0" algn="l" defTabSz="844550">
            <a:lnSpc>
              <a:spcPct val="90000"/>
            </a:lnSpc>
            <a:spcBef>
              <a:spcPct val="0"/>
            </a:spcBef>
            <a:spcAft>
              <a:spcPct val="35000"/>
            </a:spcAft>
            <a:buNone/>
          </a:pPr>
          <a:r>
            <a:rPr lang="en-US" sz="1900" kern="1200" dirty="0"/>
            <a:t>Metric B</a:t>
          </a:r>
        </a:p>
      </dsp:txBody>
      <dsp:txXfrm>
        <a:off x="2769782" y="1643149"/>
        <a:ext cx="985593" cy="782608"/>
      </dsp:txXfrm>
    </dsp:sp>
    <dsp:sp modelId="{37075A6F-BEF7-4AA8-83E0-E53958FB84F4}">
      <dsp:nvSpPr>
        <dsp:cNvPr id="0" name=""/>
        <dsp:cNvSpPr/>
      </dsp:nvSpPr>
      <dsp:spPr>
        <a:xfrm>
          <a:off x="1956276" y="547654"/>
          <a:ext cx="782217" cy="782217"/>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Priority</a:t>
          </a:r>
        </a:p>
      </dsp:txBody>
      <dsp:txXfrm>
        <a:off x="2070829" y="662207"/>
        <a:ext cx="553111" cy="5531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F2A0A-D068-47A4-AFCB-FB14B751C001}">
      <dsp:nvSpPr>
        <dsp:cNvPr id="0" name=""/>
        <dsp:cNvSpPr/>
      </dsp:nvSpPr>
      <dsp:spPr>
        <a:xfrm>
          <a:off x="640109" y="2010"/>
          <a:ext cx="1845494" cy="1845494"/>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FB6B10EE-63BF-4DE6-8919-AABFE62FA52E}">
      <dsp:nvSpPr>
        <dsp:cNvPr id="0" name=""/>
        <dsp:cNvSpPr/>
      </dsp:nvSpPr>
      <dsp:spPr>
        <a:xfrm>
          <a:off x="727410" y="79520"/>
          <a:ext cx="332188" cy="332188"/>
        </a:xfrm>
        <a:prstGeom prst="ellipse">
          <a:avLst/>
        </a:prstGeom>
        <a:solidFill>
          <a:schemeClr val="accent5">
            <a:alpha val="50000"/>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07BB9835-2BA8-4E5A-981D-466B211EE003}">
      <dsp:nvSpPr>
        <dsp:cNvPr id="0" name=""/>
        <dsp:cNvSpPr/>
      </dsp:nvSpPr>
      <dsp:spPr>
        <a:xfrm>
          <a:off x="893504" y="79520"/>
          <a:ext cx="1776851" cy="332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marL="0" lvl="0" indent="0" algn="l" defTabSz="844550">
            <a:lnSpc>
              <a:spcPct val="90000"/>
            </a:lnSpc>
            <a:spcBef>
              <a:spcPct val="0"/>
            </a:spcBef>
            <a:spcAft>
              <a:spcPct val="35000"/>
            </a:spcAft>
            <a:buNone/>
          </a:pPr>
          <a:r>
            <a:rPr lang="en-US" sz="1900" kern="1200" dirty="0"/>
            <a:t>Metric XYZ</a:t>
          </a:r>
        </a:p>
      </dsp:txBody>
      <dsp:txXfrm>
        <a:off x="893504" y="79520"/>
        <a:ext cx="1776851" cy="332188"/>
      </dsp:txXfrm>
    </dsp:sp>
    <dsp:sp modelId="{50FD0713-3270-4692-B43F-07FC4F32F968}">
      <dsp:nvSpPr>
        <dsp:cNvPr id="0" name=""/>
        <dsp:cNvSpPr/>
      </dsp:nvSpPr>
      <dsp:spPr>
        <a:xfrm>
          <a:off x="893504" y="411709"/>
          <a:ext cx="1776851" cy="255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marL="0" lvl="0" indent="0" algn="l" defTabSz="666750">
            <a:lnSpc>
              <a:spcPct val="90000"/>
            </a:lnSpc>
            <a:spcBef>
              <a:spcPct val="0"/>
            </a:spcBef>
            <a:spcAft>
              <a:spcPct val="35000"/>
            </a:spcAft>
            <a:buNone/>
          </a:pPr>
          <a:r>
            <a:rPr lang="en-US" sz="1500" kern="1200" dirty="0"/>
            <a:t>Testimony A </a:t>
          </a:r>
        </a:p>
      </dsp:txBody>
      <dsp:txXfrm>
        <a:off x="893504" y="411709"/>
        <a:ext cx="1776851" cy="255623"/>
      </dsp:txXfrm>
    </dsp:sp>
    <dsp:sp modelId="{9843FB85-8E35-49C5-A818-2D5A5D405136}">
      <dsp:nvSpPr>
        <dsp:cNvPr id="0" name=""/>
        <dsp:cNvSpPr/>
      </dsp:nvSpPr>
      <dsp:spPr>
        <a:xfrm>
          <a:off x="893504" y="667333"/>
          <a:ext cx="77273" cy="77273"/>
        </a:xfrm>
        <a:prstGeom prst="ellipse">
          <a:avLst/>
        </a:prstGeom>
        <a:solidFill>
          <a:schemeClr val="accent5">
            <a:alpha val="50000"/>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6B6BE675-5733-4BBE-9398-B46C4B62FAC4}">
      <dsp:nvSpPr>
        <dsp:cNvPr id="0" name=""/>
        <dsp:cNvSpPr/>
      </dsp:nvSpPr>
      <dsp:spPr>
        <a:xfrm>
          <a:off x="893504" y="744606"/>
          <a:ext cx="1776851" cy="255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marL="0" lvl="0" indent="0" algn="l" defTabSz="666750">
            <a:lnSpc>
              <a:spcPct val="90000"/>
            </a:lnSpc>
            <a:spcBef>
              <a:spcPct val="0"/>
            </a:spcBef>
            <a:spcAft>
              <a:spcPct val="35000"/>
            </a:spcAft>
            <a:buNone/>
          </a:pPr>
          <a:r>
            <a:rPr lang="en-US" sz="1500" kern="1200" dirty="0"/>
            <a:t>Testimony B</a:t>
          </a:r>
        </a:p>
      </dsp:txBody>
      <dsp:txXfrm>
        <a:off x="893504" y="744606"/>
        <a:ext cx="1776851" cy="255623"/>
      </dsp:txXfrm>
    </dsp:sp>
    <dsp:sp modelId="{A371B62A-1188-425B-9190-9DC1D817400F}">
      <dsp:nvSpPr>
        <dsp:cNvPr id="0" name=""/>
        <dsp:cNvSpPr/>
      </dsp:nvSpPr>
      <dsp:spPr>
        <a:xfrm>
          <a:off x="640109" y="1666812"/>
          <a:ext cx="1845494" cy="1845494"/>
        </a:xfrm>
        <a:prstGeom prst="ellipse">
          <a:avLst/>
        </a:prstGeom>
        <a:solidFill>
          <a:schemeClr val="accent5">
            <a:alpha val="50000"/>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7523A141-21BE-4D35-8253-38BAAC7208BC}">
      <dsp:nvSpPr>
        <dsp:cNvPr id="0" name=""/>
        <dsp:cNvSpPr/>
      </dsp:nvSpPr>
      <dsp:spPr>
        <a:xfrm>
          <a:off x="727410" y="1744323"/>
          <a:ext cx="332188" cy="332188"/>
        </a:xfrm>
        <a:prstGeom prst="ellipse">
          <a:avLst/>
        </a:prstGeom>
        <a:solidFill>
          <a:schemeClr val="accent5">
            <a:alpha val="50000"/>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B59196B1-D7DA-46C5-91EF-ECE08273AA1A}">
      <dsp:nvSpPr>
        <dsp:cNvPr id="0" name=""/>
        <dsp:cNvSpPr/>
      </dsp:nvSpPr>
      <dsp:spPr>
        <a:xfrm>
          <a:off x="893504" y="1744323"/>
          <a:ext cx="1776851" cy="332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marL="0" lvl="0" indent="0" algn="l" defTabSz="844550">
            <a:lnSpc>
              <a:spcPct val="90000"/>
            </a:lnSpc>
            <a:spcBef>
              <a:spcPct val="0"/>
            </a:spcBef>
            <a:spcAft>
              <a:spcPct val="35000"/>
            </a:spcAft>
            <a:buNone/>
          </a:pPr>
          <a:r>
            <a:rPr lang="en-US" sz="1900" kern="1200" dirty="0"/>
            <a:t>Metric ABC</a:t>
          </a:r>
        </a:p>
      </dsp:txBody>
      <dsp:txXfrm>
        <a:off x="893504" y="1744323"/>
        <a:ext cx="1776851" cy="332188"/>
      </dsp:txXfrm>
    </dsp:sp>
    <dsp:sp modelId="{E0A3E65F-AF0A-4E61-8665-8BA1D63520F2}">
      <dsp:nvSpPr>
        <dsp:cNvPr id="0" name=""/>
        <dsp:cNvSpPr/>
      </dsp:nvSpPr>
      <dsp:spPr>
        <a:xfrm>
          <a:off x="893504" y="2076512"/>
          <a:ext cx="1776851" cy="250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marL="0" lvl="0" indent="0" algn="l" defTabSz="666750">
            <a:lnSpc>
              <a:spcPct val="90000"/>
            </a:lnSpc>
            <a:spcBef>
              <a:spcPct val="0"/>
            </a:spcBef>
            <a:spcAft>
              <a:spcPct val="35000"/>
            </a:spcAft>
            <a:buNone/>
          </a:pPr>
          <a:r>
            <a:rPr lang="en-US" sz="1500" kern="1200" dirty="0"/>
            <a:t>Testimony A </a:t>
          </a:r>
        </a:p>
      </dsp:txBody>
      <dsp:txXfrm>
        <a:off x="893504" y="2076512"/>
        <a:ext cx="1776851" cy="250087"/>
      </dsp:txXfrm>
    </dsp:sp>
    <dsp:sp modelId="{124D292B-7C86-4892-85F1-BF2FD8C627AD}">
      <dsp:nvSpPr>
        <dsp:cNvPr id="0" name=""/>
        <dsp:cNvSpPr/>
      </dsp:nvSpPr>
      <dsp:spPr>
        <a:xfrm>
          <a:off x="893504" y="2326599"/>
          <a:ext cx="75600" cy="75600"/>
        </a:xfrm>
        <a:prstGeom prst="ellipse">
          <a:avLst/>
        </a:prstGeom>
        <a:solidFill>
          <a:schemeClr val="accent5">
            <a:alpha val="50000"/>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E39886D-827C-4A97-8B25-33690BE6598E}">
      <dsp:nvSpPr>
        <dsp:cNvPr id="0" name=""/>
        <dsp:cNvSpPr/>
      </dsp:nvSpPr>
      <dsp:spPr>
        <a:xfrm>
          <a:off x="893504" y="2402199"/>
          <a:ext cx="1776851" cy="250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marL="0" lvl="0" indent="0" algn="l" defTabSz="666750">
            <a:lnSpc>
              <a:spcPct val="90000"/>
            </a:lnSpc>
            <a:spcBef>
              <a:spcPct val="0"/>
            </a:spcBef>
            <a:spcAft>
              <a:spcPct val="35000"/>
            </a:spcAft>
            <a:buNone/>
          </a:pPr>
          <a:r>
            <a:rPr lang="en-US" sz="1500" kern="1200" dirty="0"/>
            <a:t>Testimony B</a:t>
          </a:r>
        </a:p>
      </dsp:txBody>
      <dsp:txXfrm>
        <a:off x="893504" y="2402199"/>
        <a:ext cx="1776851" cy="250087"/>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99CA7-8A9B-40EF-9A2C-C61D451222F1}" type="datetimeFigureOut">
              <a:rPr lang="en-US" smtClean="0"/>
              <a:t>5/24/2022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EE38C-5E5C-406B-9E13-CAABF7A35511}" type="slidenum">
              <a:rPr lang="en-US" smtClean="0"/>
              <a:t>‹#›</a:t>
            </a:fld>
            <a:endParaRPr lang="en-US"/>
          </a:p>
        </p:txBody>
      </p:sp>
    </p:spTree>
    <p:extLst>
      <p:ext uri="{BB962C8B-B14F-4D97-AF65-F5344CB8AC3E}">
        <p14:creationId xmlns:p14="http://schemas.microsoft.com/office/powerpoint/2010/main" val="171639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sz="1200" kern="1200" baseline="0" dirty="0">
                <a:solidFill>
                  <a:schemeClr val="tx1"/>
                </a:solidFill>
                <a:latin typeface="+mn-lt"/>
                <a:ea typeface="+mn-ea"/>
                <a:cs typeface="+mn-cs"/>
              </a:rPr>
              <a:t>Hi</a:t>
            </a:r>
            <a:r>
              <a:rPr lang="en-CA" dirty="0"/>
              <a:t> everyone, and thank you for your</a:t>
            </a:r>
            <a:r>
              <a:rPr lang="en-CA" baseline="0" dirty="0"/>
              <a:t> time.</a:t>
            </a:r>
          </a:p>
          <a:p>
            <a:pPr marL="171450" indent="-171450">
              <a:buFontTx/>
              <a:buChar char="-"/>
            </a:pPr>
            <a:r>
              <a:rPr lang="en-CA" baseline="0" dirty="0"/>
              <a:t>In this presentation, w</a:t>
            </a:r>
            <a:r>
              <a:rPr lang="en-CA" dirty="0"/>
              <a:t>e will introduce and discuss the proposed JCSH Evaluation</a:t>
            </a:r>
            <a:r>
              <a:rPr lang="en-CA" baseline="0" dirty="0"/>
              <a:t> Process, including a new process called metrics of effectiveness. This will involve standardized data collection and the use of templates.</a:t>
            </a:r>
          </a:p>
          <a:p>
            <a:pPr marL="171450" indent="-171450">
              <a:buFontTx/>
              <a:buChar char="-"/>
            </a:pPr>
            <a:r>
              <a:rPr lang="en-CA" baseline="0" dirty="0"/>
              <a:t>We will also touch on reporting at the very end of this presentation. </a:t>
            </a:r>
          </a:p>
          <a:p>
            <a:endParaRPr lang="en-CA" baseline="0" dirty="0"/>
          </a:p>
        </p:txBody>
      </p:sp>
      <p:sp>
        <p:nvSpPr>
          <p:cNvPr id="4" name="Slide Number Placeholder 3"/>
          <p:cNvSpPr>
            <a:spLocks noGrp="1"/>
          </p:cNvSpPr>
          <p:nvPr>
            <p:ph type="sldNum" sz="quarter" idx="10"/>
          </p:nvPr>
        </p:nvSpPr>
        <p:spPr/>
        <p:txBody>
          <a:bodyPr/>
          <a:lstStyle/>
          <a:p>
            <a:fld id="{B68EE38C-5E5C-406B-9E13-CAABF7A35511}" type="slidenum">
              <a:rPr lang="en-US" smtClean="0"/>
              <a:t>1</a:t>
            </a:fld>
            <a:endParaRPr lang="en-US"/>
          </a:p>
        </p:txBody>
      </p:sp>
    </p:spTree>
    <p:extLst>
      <p:ext uri="{BB962C8B-B14F-4D97-AF65-F5344CB8AC3E}">
        <p14:creationId xmlns:p14="http://schemas.microsoft.com/office/powerpoint/2010/main" val="11844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To start, the Evaluation Task Group has determined that a five year plan is needed to provide a five year view of the program. Broadly</a:t>
            </a:r>
            <a:r>
              <a:rPr lang="en-US" baseline="0" dirty="0"/>
              <a:t> speaking, a</a:t>
            </a:r>
            <a:r>
              <a:rPr lang="en-US" dirty="0"/>
              <a:t> five year plan of evaluation activities allows for a systematic approach to data collection on an annual basis, and it also allows us to summarize our accomplishments within a 5 year cycle.  </a:t>
            </a:r>
            <a:br>
              <a:rPr lang="en-US" dirty="0"/>
            </a:br>
            <a:endParaRPr lang="en-US" dirty="0"/>
          </a:p>
          <a:p>
            <a:pPr marL="171450" indent="-171450">
              <a:buFontTx/>
              <a:buChar char="-"/>
            </a:pPr>
            <a:r>
              <a:rPr lang="en-US" dirty="0"/>
              <a:t>To</a:t>
            </a:r>
            <a:r>
              <a:rPr lang="en-US" baseline="0" dirty="0"/>
              <a:t> take a systematic view of data collection and “metrics of effectiveness” within reporting capabilities, we want to think about the baselines and the minimum amount of time spent collecting data, with the maximum effectiveness in overall reporting capabilities </a:t>
            </a:r>
            <a:br>
              <a:rPr lang="en-US" baseline="0" dirty="0"/>
            </a:br>
            <a:endParaRPr lang="en-US" baseline="0" dirty="0"/>
          </a:p>
          <a:p>
            <a:pPr marL="171450" indent="-171450">
              <a:buFontTx/>
              <a:buChar char="-"/>
            </a:pPr>
            <a:r>
              <a:rPr lang="en-US" baseline="0" dirty="0"/>
              <a:t>We landed on the idea of using two main data collection outputs each year:  1) Annual Report (already exists); 2) adding an Infographic with an internal report to submit to support the data collection methodology.</a:t>
            </a:r>
            <a:br>
              <a:rPr lang="en-US" baseline="0" dirty="0"/>
            </a:br>
            <a:endParaRPr lang="en-US" baseline="0" dirty="0"/>
          </a:p>
          <a:p>
            <a:pPr marL="171450" indent="-171450">
              <a:buFontTx/>
              <a:buChar char="-"/>
            </a:pPr>
            <a:r>
              <a:rPr lang="en-US" baseline="0" dirty="0"/>
              <a:t>The mechanism that would enable this is the Work Plan (it already exists), but with enhancements in data collection categories </a:t>
            </a:r>
            <a:br>
              <a:rPr lang="en-US" baseline="0" dirty="0"/>
            </a:br>
            <a:endParaRPr lang="en-US" baseline="0" dirty="0"/>
          </a:p>
          <a:p>
            <a:pPr marL="171450" indent="-171450">
              <a:buFontTx/>
              <a:buChar char="-"/>
            </a:pPr>
            <a:r>
              <a:rPr lang="en-US" baseline="0" dirty="0"/>
              <a:t>The color of font on the slide above illustrates the “governance” of how these activities could unfold </a:t>
            </a:r>
            <a:endParaRPr lang="en-US" dirty="0"/>
          </a:p>
        </p:txBody>
      </p:sp>
      <p:sp>
        <p:nvSpPr>
          <p:cNvPr id="4" name="Slide Number Placeholder 3"/>
          <p:cNvSpPr>
            <a:spLocks noGrp="1"/>
          </p:cNvSpPr>
          <p:nvPr>
            <p:ph type="sldNum" sz="quarter" idx="5"/>
          </p:nvPr>
        </p:nvSpPr>
        <p:spPr/>
        <p:txBody>
          <a:bodyPr/>
          <a:lstStyle/>
          <a:p>
            <a:fld id="{65D2DAA7-93AC-4C3E-91DA-93725F07B3B9}" type="slidenum">
              <a:rPr lang="en-US" smtClean="0"/>
              <a:t>2</a:t>
            </a:fld>
            <a:endParaRPr lang="en-US"/>
          </a:p>
        </p:txBody>
      </p:sp>
    </p:spTree>
    <p:extLst>
      <p:ext uri="{BB962C8B-B14F-4D97-AF65-F5344CB8AC3E}">
        <p14:creationId xmlns:p14="http://schemas.microsoft.com/office/powerpoint/2010/main" val="113823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To achieve a systematic approach to data collection, we need to apply standardization to how we think about the work and how we evaluate the work.  </a:t>
            </a:r>
            <a:br>
              <a:rPr lang="en-US" dirty="0"/>
            </a:br>
            <a:endParaRPr lang="en-US" dirty="0"/>
          </a:p>
          <a:p>
            <a:pPr marL="171450" indent="-171450">
              <a:buFontTx/>
              <a:buChar char="-"/>
            </a:pPr>
            <a:r>
              <a:rPr lang="en-US" dirty="0"/>
              <a:t>The result is streamlined approaches to evaluation, planning, and operations by using these standardized concepts in meeting management to achieve this end.</a:t>
            </a:r>
            <a:br>
              <a:rPr lang="en-US" dirty="0"/>
            </a:b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This slide shows a high-level view of the Evaluation Task Group’s process, known as Metrics of Effectiveness. You will see the 4 phases of work laid out in a linear fashion. The main idea behind these phases is that we want to start thinking about how</a:t>
            </a:r>
            <a:r>
              <a:rPr lang="en-US" baseline="0" dirty="0"/>
              <a:t> we will evaluate at the beginning stages of the </a:t>
            </a:r>
            <a:r>
              <a:rPr lang="en-US" baseline="0" dirty="0" err="1"/>
              <a:t>workplan</a:t>
            </a:r>
            <a:r>
              <a:rPr lang="en-US" baseline="0" dirty="0"/>
              <a:t>. You will see Phase 1 includes the </a:t>
            </a:r>
            <a:r>
              <a:rPr lang="en-US" baseline="0" dirty="0" err="1"/>
              <a:t>workplan</a:t>
            </a:r>
            <a:r>
              <a:rPr lang="en-US" baseline="0" dirty="0"/>
              <a:t>, so we will be incorporating metrics of effectiveness and data collection plans into </a:t>
            </a:r>
            <a:r>
              <a:rPr lang="en-US" baseline="0" dirty="0" err="1"/>
              <a:t>workplan</a:t>
            </a:r>
            <a:r>
              <a:rPr lang="en-US" baseline="0" dirty="0"/>
              <a:t> activities.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Then, we can move into phase 2, data collection, and phase 3, and data review and analysis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When we get to phase 4, reporting, we are at the stage where we are ready to evaluate using the data we have collected on </a:t>
            </a:r>
            <a:r>
              <a:rPr lang="en-US" baseline="0" dirty="0" err="1"/>
              <a:t>workplan</a:t>
            </a:r>
            <a:r>
              <a:rPr lang="en-US" baseline="0" dirty="0"/>
              <a:t> activities. At this point, we can start to develop our reports to communicate results.  </a:t>
            </a:r>
            <a:endParaRPr lang="en-US" dirty="0"/>
          </a:p>
          <a:p>
            <a:endParaRPr lang="en-CA" dirty="0"/>
          </a:p>
        </p:txBody>
      </p:sp>
      <p:sp>
        <p:nvSpPr>
          <p:cNvPr id="4" name="Slide Number Placeholder 3"/>
          <p:cNvSpPr>
            <a:spLocks noGrp="1"/>
          </p:cNvSpPr>
          <p:nvPr>
            <p:ph type="sldNum" sz="quarter" idx="10"/>
          </p:nvPr>
        </p:nvSpPr>
        <p:spPr/>
        <p:txBody>
          <a:bodyPr/>
          <a:lstStyle/>
          <a:p>
            <a:fld id="{B68EE38C-5E5C-406B-9E13-CAABF7A35511}" type="slidenum">
              <a:rPr lang="en-US" smtClean="0"/>
              <a:t>3</a:t>
            </a:fld>
            <a:endParaRPr lang="en-US"/>
          </a:p>
        </p:txBody>
      </p:sp>
    </p:spTree>
    <p:extLst>
      <p:ext uri="{BB962C8B-B14F-4D97-AF65-F5344CB8AC3E}">
        <p14:creationId xmlns:p14="http://schemas.microsoft.com/office/powerpoint/2010/main" val="1280511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In this slide, I will focus on metrics of effectiveness in more detail. </a:t>
            </a:r>
            <a:br>
              <a:rPr lang="en-US" baseline="0" dirty="0"/>
            </a:br>
            <a:endParaRPr lang="en-US" baseline="0" dirty="0"/>
          </a:p>
          <a:p>
            <a:pPr marL="171450" indent="-171450">
              <a:buFontTx/>
              <a:buChar char="-"/>
            </a:pPr>
            <a:r>
              <a:rPr lang="en-US" baseline="0" dirty="0"/>
              <a:t>In order to have reportable data, we will need to apply standardization to how we organize and evaluate our work. This is where metrics of effectiveness come into play. </a:t>
            </a:r>
            <a:br>
              <a:rPr lang="en-US" baseline="0" dirty="0"/>
            </a:br>
            <a:endParaRPr lang="en-US" baseline="0" dirty="0"/>
          </a:p>
          <a:p>
            <a:pPr marL="171450" indent="-171450">
              <a:buFontTx/>
              <a:buChar char="-"/>
            </a:pPr>
            <a:r>
              <a:rPr lang="en-US" baseline="0" dirty="0"/>
              <a:t>We propose using two main data collection categories in order for our data to be comprehensive and systematic. This will help us evaluate JCSH’s work and demonstrate value, notably for display via an annual infographic. </a:t>
            </a:r>
          </a:p>
          <a:p>
            <a:pPr marL="171450" indent="-171450">
              <a:buFontTx/>
              <a:buChar char="-"/>
            </a:pPr>
            <a:endParaRPr lang="en-US" baseline="0" dirty="0"/>
          </a:p>
          <a:p>
            <a:pPr marL="171450" indent="-171450">
              <a:buFontTx/>
              <a:buChar char="-"/>
            </a:pPr>
            <a:r>
              <a:rPr lang="en-US" baseline="0" dirty="0"/>
              <a:t>The two categories are Meeting Metrics and work Type Metrics. </a:t>
            </a:r>
          </a:p>
          <a:p>
            <a:pPr marL="171450" indent="-171450">
              <a:buFontTx/>
              <a:buChar char="-"/>
            </a:pPr>
            <a:endParaRPr lang="en-US" baseline="0" dirty="0"/>
          </a:p>
          <a:p>
            <a:pPr marL="171450" indent="-171450">
              <a:buFontTx/>
              <a:buChar char="-"/>
            </a:pPr>
            <a:r>
              <a:rPr lang="en-US" baseline="0" dirty="0"/>
              <a:t>Meeting metrics primarily measure knowledge transfer and knowledge management effectiveness against four standard knowledge network goals. The premise behind this category is that much of the value of JCSH is found within our meetings. We want to introduce metrics to measure the overall effectiveness of the knowledge transfer and sharing between education and health sectors.</a:t>
            </a:r>
            <a:br>
              <a:rPr lang="en-US" baseline="0" dirty="0"/>
            </a:br>
            <a:endParaRPr lang="en-US" baseline="0" dirty="0"/>
          </a:p>
          <a:p>
            <a:pPr marL="171450" indent="-171450">
              <a:buFontTx/>
              <a:buChar char="-"/>
            </a:pPr>
            <a:r>
              <a:rPr lang="en-US" baseline="0" dirty="0"/>
              <a:t>Work type metrics will primarily measure information creation and sharing, as well as operational activities involved in information management including reporting and evaluation. </a:t>
            </a:r>
            <a:endParaRPr lang="en-US" dirty="0"/>
          </a:p>
          <a:p>
            <a:endParaRPr lang="en-US" dirty="0"/>
          </a:p>
        </p:txBody>
      </p:sp>
      <p:sp>
        <p:nvSpPr>
          <p:cNvPr id="4" name="Slide Number Placeholder 3"/>
          <p:cNvSpPr>
            <a:spLocks noGrp="1"/>
          </p:cNvSpPr>
          <p:nvPr>
            <p:ph type="sldNum" sz="quarter" idx="5"/>
          </p:nvPr>
        </p:nvSpPr>
        <p:spPr/>
        <p:txBody>
          <a:bodyPr/>
          <a:lstStyle/>
          <a:p>
            <a:fld id="{CE4C29DF-92C7-440D-ACBD-2B933E805816}" type="slidenum">
              <a:rPr lang="en-US" smtClean="0"/>
              <a:t>4</a:t>
            </a:fld>
            <a:endParaRPr lang="en-US"/>
          </a:p>
        </p:txBody>
      </p:sp>
    </p:spTree>
    <p:extLst>
      <p:ext uri="{BB962C8B-B14F-4D97-AF65-F5344CB8AC3E}">
        <p14:creationId xmlns:p14="http://schemas.microsoft.com/office/powerpoint/2010/main" val="741421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This slide shows</a:t>
            </a:r>
            <a:r>
              <a:rPr lang="en-US" baseline="0" dirty="0"/>
              <a:t> the feedback look between the evaluation and </a:t>
            </a:r>
            <a:r>
              <a:rPr lang="en-US" baseline="0" dirty="0" err="1"/>
              <a:t>workplan</a:t>
            </a:r>
            <a:r>
              <a:rPr lang="en-US" baseline="0" dirty="0"/>
              <a:t> groups, and Management Committee</a:t>
            </a:r>
            <a:br>
              <a:rPr lang="en-US" baseline="0" dirty="0"/>
            </a:br>
            <a:endParaRPr lang="en-US" baseline="0" dirty="0"/>
          </a:p>
          <a:p>
            <a:pPr marL="171450" indent="-171450">
              <a:buFontTx/>
              <a:buChar char="-"/>
            </a:pPr>
            <a:r>
              <a:rPr lang="en-US" baseline="0" dirty="0"/>
              <a:t>Starting on the right and moving left, the blue diagrams on the right show the iterative and cyclical process of this work</a:t>
            </a:r>
            <a:br>
              <a:rPr lang="en-US" baseline="0" dirty="0"/>
            </a:br>
            <a:endParaRPr lang="en-US" baseline="0" dirty="0"/>
          </a:p>
          <a:p>
            <a:pPr marL="171450" indent="-171450">
              <a:buFontTx/>
              <a:buChar char="-"/>
            </a:pPr>
            <a:r>
              <a:rPr lang="en-US" dirty="0"/>
              <a:t>The</a:t>
            </a:r>
            <a:r>
              <a:rPr lang="en-US" baseline="0" dirty="0"/>
              <a:t> evaluation and </a:t>
            </a:r>
            <a:r>
              <a:rPr lang="en-US" baseline="0" dirty="0" err="1"/>
              <a:t>workplan</a:t>
            </a:r>
            <a:r>
              <a:rPr lang="en-US" baseline="0" dirty="0"/>
              <a:t> tasks group’s work is interrelated, since </a:t>
            </a:r>
            <a:r>
              <a:rPr lang="en-US" baseline="0" dirty="0" err="1"/>
              <a:t>workplanning</a:t>
            </a:r>
            <a:r>
              <a:rPr lang="en-US" baseline="0" dirty="0"/>
              <a:t> and evaluation are also interrelated</a:t>
            </a:r>
            <a:br>
              <a:rPr lang="en-US" baseline="0" dirty="0"/>
            </a:br>
            <a:endParaRPr lang="en-US" baseline="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 Management Committee is the overall authority over the output of any evaluation work</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68EE38C-5E5C-406B-9E13-CAABF7A35511}" type="slidenum">
              <a:rPr lang="en-US" smtClean="0"/>
              <a:t>5</a:t>
            </a:fld>
            <a:endParaRPr lang="en-US"/>
          </a:p>
        </p:txBody>
      </p:sp>
    </p:spTree>
    <p:extLst>
      <p:ext uri="{BB962C8B-B14F-4D97-AF65-F5344CB8AC3E}">
        <p14:creationId xmlns:p14="http://schemas.microsoft.com/office/powerpoint/2010/main" val="369076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With this new process of systematic data collection, we would eventually want to report on JCSH activities and value in a</a:t>
            </a:r>
            <a:r>
              <a:rPr lang="en-US" baseline="0" dirty="0"/>
              <a:t> compelling manner – within an infographic</a:t>
            </a:r>
            <a:br>
              <a:rPr lang="en-US" baseline="0" dirty="0"/>
            </a:br>
            <a:endParaRPr lang="en-US" baseline="0" dirty="0"/>
          </a:p>
          <a:p>
            <a:pPr marL="171450" indent="-171450">
              <a:buFontTx/>
              <a:buChar char="-"/>
            </a:pPr>
            <a:r>
              <a:rPr lang="en-US" baseline="0" dirty="0"/>
              <a:t>On this slide, we have a mock up to serve as a proposed future state of how we ultimately want to display the JCSH’s achievements, starting in 2022</a:t>
            </a:r>
            <a:br>
              <a:rPr lang="en-US" baseline="0" dirty="0"/>
            </a:br>
            <a:endParaRPr lang="en-US" baseline="0" dirty="0"/>
          </a:p>
          <a:p>
            <a:pPr marL="171450" indent="-171450">
              <a:buFontTx/>
              <a:buChar char="-"/>
            </a:pPr>
            <a:r>
              <a:rPr lang="en-US" baseline="0" dirty="0"/>
              <a:t>The slide image is an example only, and we would look to incorporate best practices around infographic development</a:t>
            </a:r>
            <a:br>
              <a:rPr lang="en-US" baseline="0" dirty="0"/>
            </a:br>
            <a:endParaRPr lang="en-US" baseline="0" dirty="0"/>
          </a:p>
          <a:p>
            <a:pPr marL="171450" indent="-171450">
              <a:buFontTx/>
              <a:buChar char="-"/>
            </a:pPr>
            <a:r>
              <a:rPr lang="en-US" baseline="0" dirty="0"/>
              <a:t>Note that this infographic will be in addition to the existing annual reports and 5 year summary report </a:t>
            </a:r>
            <a:endParaRPr lang="en-US" dirty="0"/>
          </a:p>
        </p:txBody>
      </p:sp>
      <p:sp>
        <p:nvSpPr>
          <p:cNvPr id="4" name="Slide Number Placeholder 3"/>
          <p:cNvSpPr>
            <a:spLocks noGrp="1"/>
          </p:cNvSpPr>
          <p:nvPr>
            <p:ph type="sldNum" sz="quarter" idx="5"/>
          </p:nvPr>
        </p:nvSpPr>
        <p:spPr/>
        <p:txBody>
          <a:bodyPr/>
          <a:lstStyle/>
          <a:p>
            <a:fld id="{CE4C29DF-92C7-440D-ACBD-2B933E805816}" type="slidenum">
              <a:rPr lang="en-US" smtClean="0"/>
              <a:t>6</a:t>
            </a:fld>
            <a:endParaRPr lang="en-US"/>
          </a:p>
        </p:txBody>
      </p:sp>
    </p:spTree>
    <p:extLst>
      <p:ext uri="{BB962C8B-B14F-4D97-AF65-F5344CB8AC3E}">
        <p14:creationId xmlns:p14="http://schemas.microsoft.com/office/powerpoint/2010/main" val="3183955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D362B-09A8-4D50-8AFF-900ACD8607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A5BF69-B3F8-4DDD-84B6-5614A14898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6B25D1-723E-42BD-A9D0-DE0C2AA75353}"/>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5" name="Footer Placeholder 4">
            <a:extLst>
              <a:ext uri="{FF2B5EF4-FFF2-40B4-BE49-F238E27FC236}">
                <a16:creationId xmlns:a16="http://schemas.microsoft.com/office/drawing/2014/main" id="{6FE1D9EE-B089-49AB-A409-F0B168AD9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75834-DA7F-455B-9425-235FB381BAC3}"/>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103066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EFB5-43AE-4EA1-BBD9-8352E65C01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1B768F-2B7A-43E7-875F-3B376C5FCE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C7311E-E14D-46A8-99DA-98AC8049F984}"/>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5" name="Footer Placeholder 4">
            <a:extLst>
              <a:ext uri="{FF2B5EF4-FFF2-40B4-BE49-F238E27FC236}">
                <a16:creationId xmlns:a16="http://schemas.microsoft.com/office/drawing/2014/main" id="{FD2D126A-1465-459C-A283-EC1DE8574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6A4F8-D72A-41B7-B227-06973C1E0C36}"/>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3984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509DC7-AC7A-4F37-AF6E-5872EE40DA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B89C82-D19D-4F2B-88BF-377070F105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413D70-02B3-47F6-8AE7-78A939A16147}"/>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5" name="Footer Placeholder 4">
            <a:extLst>
              <a:ext uri="{FF2B5EF4-FFF2-40B4-BE49-F238E27FC236}">
                <a16:creationId xmlns:a16="http://schemas.microsoft.com/office/drawing/2014/main" id="{A90E2ADC-9286-4CA1-84EC-D31746B35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7D5789-719B-4B5F-B8A8-B3AD7B625859}"/>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1224061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8AD83-3D6E-46C2-8586-992601B3B7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54F8B3-6727-4802-91B1-44BD97E7C2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6C196-85C0-4BB1-A1E6-331A3427E838}"/>
              </a:ext>
            </a:extLst>
          </p:cNvPr>
          <p:cNvSpPr>
            <a:spLocks noGrp="1"/>
          </p:cNvSpPr>
          <p:nvPr>
            <p:ph type="dt" sz="half" idx="10"/>
          </p:nvPr>
        </p:nvSpPr>
        <p:spPr/>
        <p:txBody>
          <a:bodyPr/>
          <a:lstStyle/>
          <a:p>
            <a:fld id="{FB0E488E-E113-4719-8CD6-3C33FD022133}" type="datetimeFigureOut">
              <a:rPr lang="en-US" smtClean="0"/>
              <a:t>5/24/2022</a:t>
            </a:fld>
            <a:endParaRPr lang="en-US"/>
          </a:p>
        </p:txBody>
      </p:sp>
      <p:sp>
        <p:nvSpPr>
          <p:cNvPr id="5" name="Footer Placeholder 4">
            <a:extLst>
              <a:ext uri="{FF2B5EF4-FFF2-40B4-BE49-F238E27FC236}">
                <a16:creationId xmlns:a16="http://schemas.microsoft.com/office/drawing/2014/main" id="{6BFBC955-94EA-4FDD-9EBE-96BA992014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C67B8-8919-4694-8BC6-DB0110D58AEE}"/>
              </a:ext>
            </a:extLst>
          </p:cNvPr>
          <p:cNvSpPr>
            <a:spLocks noGrp="1"/>
          </p:cNvSpPr>
          <p:nvPr>
            <p:ph type="sldNum" sz="quarter" idx="12"/>
          </p:nvPr>
        </p:nvSpPr>
        <p:spPr/>
        <p:txBody>
          <a:bodyPr/>
          <a:lstStyle/>
          <a:p>
            <a:fld id="{CE09C6ED-72F9-433B-9A50-7DB8F81AC8E2}" type="slidenum">
              <a:rPr lang="en-US" smtClean="0"/>
              <a:t>‹#›</a:t>
            </a:fld>
            <a:endParaRPr lang="en-US"/>
          </a:p>
        </p:txBody>
      </p:sp>
    </p:spTree>
    <p:extLst>
      <p:ext uri="{BB962C8B-B14F-4D97-AF65-F5344CB8AC3E}">
        <p14:creationId xmlns:p14="http://schemas.microsoft.com/office/powerpoint/2010/main" val="2759567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92265-5AE9-4CC5-AF05-D63214287B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538F7-42E6-44FA-9E6C-4FF7D3122E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13731-3126-468A-995B-A2718E0AED18}"/>
              </a:ext>
            </a:extLst>
          </p:cNvPr>
          <p:cNvSpPr>
            <a:spLocks noGrp="1"/>
          </p:cNvSpPr>
          <p:nvPr>
            <p:ph type="dt" sz="half" idx="10"/>
          </p:nvPr>
        </p:nvSpPr>
        <p:spPr/>
        <p:txBody>
          <a:bodyPr/>
          <a:lstStyle/>
          <a:p>
            <a:fld id="{01D1B7E8-73E9-4D13-8DAE-99690FEFA46E}" type="datetimeFigureOut">
              <a:rPr lang="en-US" smtClean="0"/>
              <a:t>5/24/2022</a:t>
            </a:fld>
            <a:endParaRPr lang="en-US"/>
          </a:p>
        </p:txBody>
      </p:sp>
      <p:sp>
        <p:nvSpPr>
          <p:cNvPr id="5" name="Footer Placeholder 4">
            <a:extLst>
              <a:ext uri="{FF2B5EF4-FFF2-40B4-BE49-F238E27FC236}">
                <a16:creationId xmlns:a16="http://schemas.microsoft.com/office/drawing/2014/main" id="{6F7F1725-2866-4B5B-9FD3-CB0D298E0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11711-93F4-4C79-B16E-84F3BB0902B7}"/>
              </a:ext>
            </a:extLst>
          </p:cNvPr>
          <p:cNvSpPr>
            <a:spLocks noGrp="1"/>
          </p:cNvSpPr>
          <p:nvPr>
            <p:ph type="sldNum" sz="quarter" idx="12"/>
          </p:nvPr>
        </p:nvSpPr>
        <p:spPr/>
        <p:txBody>
          <a:bodyPr/>
          <a:lstStyle/>
          <a:p>
            <a:fld id="{FE851CEC-6CDF-4D02-9A3A-F0EB41A3F1A9}" type="slidenum">
              <a:rPr lang="en-US" smtClean="0"/>
              <a:t>‹#›</a:t>
            </a:fld>
            <a:endParaRPr lang="en-US"/>
          </a:p>
        </p:txBody>
      </p:sp>
    </p:spTree>
    <p:extLst>
      <p:ext uri="{BB962C8B-B14F-4D97-AF65-F5344CB8AC3E}">
        <p14:creationId xmlns:p14="http://schemas.microsoft.com/office/powerpoint/2010/main" val="18976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47816-6352-4BB0-9062-E612A21648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27AB6A-A09A-4263-8914-6CBAEAA0FC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4D99E-03F9-4D62-8F26-4381E35C1509}"/>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5" name="Footer Placeholder 4">
            <a:extLst>
              <a:ext uri="{FF2B5EF4-FFF2-40B4-BE49-F238E27FC236}">
                <a16:creationId xmlns:a16="http://schemas.microsoft.com/office/drawing/2014/main" id="{D2217DBD-3C08-4F67-A182-98C151B84B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C95A6-1868-4201-B99B-82BB0C6CABC3}"/>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271682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F5441-A7AE-45DE-B2BE-8F67677544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3DB93F-E3CC-4D9C-A6D6-E3550B61F8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5235A2-FDF0-4A1E-936C-3A3D6F8EF696}"/>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5" name="Footer Placeholder 4">
            <a:extLst>
              <a:ext uri="{FF2B5EF4-FFF2-40B4-BE49-F238E27FC236}">
                <a16:creationId xmlns:a16="http://schemas.microsoft.com/office/drawing/2014/main" id="{499512BB-9B52-406B-997E-BEE6CB49A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43E26-2959-413E-93A6-121446CD6C02}"/>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790023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6D4AD-E8A9-4F33-ACC7-25FF0E8DCD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C2DE92-3B7C-4FD8-B064-7D7656C328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DBF7CF-FA76-4AC9-B6FF-7EE7AFF496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85E3A5-7A33-44B5-AA70-03DB975E2F99}"/>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6" name="Footer Placeholder 5">
            <a:extLst>
              <a:ext uri="{FF2B5EF4-FFF2-40B4-BE49-F238E27FC236}">
                <a16:creationId xmlns:a16="http://schemas.microsoft.com/office/drawing/2014/main" id="{EC1A7517-EC3E-4C2A-8CF7-5690D40C0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486C7-0A03-4FF6-B314-4FBCD9CFB64A}"/>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36443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5F4B8-17FA-45ED-AFFE-D3FCC63FEF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66D04A-7134-4749-803F-5802370C42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53BF8C-B408-495D-B288-243E5CD136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53334A-9F0F-4EF2-9191-8D9A994C85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301B9C-9B5A-477D-94DC-5F65985A8B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763ED8-B3BA-4A4D-9F96-3C7D8B332BFA}"/>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8" name="Footer Placeholder 7">
            <a:extLst>
              <a:ext uri="{FF2B5EF4-FFF2-40B4-BE49-F238E27FC236}">
                <a16:creationId xmlns:a16="http://schemas.microsoft.com/office/drawing/2014/main" id="{F7917407-4155-462B-814E-1DB00CDB6E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F648B8-1E64-45A9-B54C-4C2C69659F5A}"/>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11819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13AD9-AEE2-4D28-AE51-EDDDF75252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84D886-41D9-4EB7-9771-729EC25F2E26}"/>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4" name="Footer Placeholder 3">
            <a:extLst>
              <a:ext uri="{FF2B5EF4-FFF2-40B4-BE49-F238E27FC236}">
                <a16:creationId xmlns:a16="http://schemas.microsoft.com/office/drawing/2014/main" id="{8A35B73D-034B-40D6-9EB3-E333B88D1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16EF22-7AA9-411F-A29F-30C5F755D32E}"/>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319956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DDF339-7751-435E-B0E0-A73F3D6C4757}"/>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3" name="Footer Placeholder 2">
            <a:extLst>
              <a:ext uri="{FF2B5EF4-FFF2-40B4-BE49-F238E27FC236}">
                <a16:creationId xmlns:a16="http://schemas.microsoft.com/office/drawing/2014/main" id="{A3A4E769-1595-443F-9A57-09F92CE738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625F17-3B0A-4C8A-B408-4C87DC7D7D42}"/>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294944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97F9C-A3BF-4AB3-ACAE-DAF3A4FBD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F838F2-F8A4-4C4A-9F1C-7470867F27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EFC266-ABCF-49BF-A7A7-41A6D5559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AD4CAF-06A9-445A-BE85-313CAB301AFB}"/>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6" name="Footer Placeholder 5">
            <a:extLst>
              <a:ext uri="{FF2B5EF4-FFF2-40B4-BE49-F238E27FC236}">
                <a16:creationId xmlns:a16="http://schemas.microsoft.com/office/drawing/2014/main" id="{4F18FFC0-1B66-4D95-9BB9-D61DF7D814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84E30-9E21-431F-8EEE-5B7BAD0852D0}"/>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2364307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45AA1-742B-4AC3-A212-F67239ED8E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E87BF1-5B62-432B-B9C8-B491835A46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3B413D-7F77-42F8-97D8-E51309A53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C144C5-1B7F-4188-98DC-44F7C14FE57A}"/>
              </a:ext>
            </a:extLst>
          </p:cNvPr>
          <p:cNvSpPr>
            <a:spLocks noGrp="1"/>
          </p:cNvSpPr>
          <p:nvPr>
            <p:ph type="dt" sz="half" idx="10"/>
          </p:nvPr>
        </p:nvSpPr>
        <p:spPr/>
        <p:txBody>
          <a:bodyPr/>
          <a:lstStyle/>
          <a:p>
            <a:fld id="{9382F094-330C-4613-98C5-90B3C1847736}" type="datetimeFigureOut">
              <a:rPr lang="en-US" smtClean="0"/>
              <a:t>5/24/2022</a:t>
            </a:fld>
            <a:endParaRPr lang="en-US"/>
          </a:p>
        </p:txBody>
      </p:sp>
      <p:sp>
        <p:nvSpPr>
          <p:cNvPr id="6" name="Footer Placeholder 5">
            <a:extLst>
              <a:ext uri="{FF2B5EF4-FFF2-40B4-BE49-F238E27FC236}">
                <a16:creationId xmlns:a16="http://schemas.microsoft.com/office/drawing/2014/main" id="{2C9FC361-784C-442D-BED3-8C73847897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56D3B-0EFA-4DD8-BC83-EB5B30B8D1B0}"/>
              </a:ext>
            </a:extLst>
          </p:cNvPr>
          <p:cNvSpPr>
            <a:spLocks noGrp="1"/>
          </p:cNvSpPr>
          <p:nvPr>
            <p:ph type="sldNum" sz="quarter" idx="12"/>
          </p:nvPr>
        </p:nvSpPr>
        <p:spPr/>
        <p:txBody>
          <a:bodyPr/>
          <a:lstStyle/>
          <a:p>
            <a:fld id="{3F202AB8-D839-4360-8E2B-A33076D75F3B}" type="slidenum">
              <a:rPr lang="en-US" smtClean="0"/>
              <a:t>‹#›</a:t>
            </a:fld>
            <a:endParaRPr lang="en-US"/>
          </a:p>
        </p:txBody>
      </p:sp>
    </p:spTree>
    <p:extLst>
      <p:ext uri="{BB962C8B-B14F-4D97-AF65-F5344CB8AC3E}">
        <p14:creationId xmlns:p14="http://schemas.microsoft.com/office/powerpoint/2010/main" val="3573972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8E0032-542E-4DF9-AC80-5BD47F268A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577C7C-72FC-4C16-8400-866F1D90AB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CD44C9-D9D0-44E4-B218-AA3B6A1142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2F094-330C-4613-98C5-90B3C1847736}" type="datetimeFigureOut">
              <a:rPr lang="en-US" smtClean="0"/>
              <a:t>5/24/2022</a:t>
            </a:fld>
            <a:endParaRPr lang="en-US"/>
          </a:p>
        </p:txBody>
      </p:sp>
      <p:sp>
        <p:nvSpPr>
          <p:cNvPr id="5" name="Footer Placeholder 4">
            <a:extLst>
              <a:ext uri="{FF2B5EF4-FFF2-40B4-BE49-F238E27FC236}">
                <a16:creationId xmlns:a16="http://schemas.microsoft.com/office/drawing/2014/main" id="{0C7910D3-9513-40D4-9755-E1A6DE3983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B2E1D7-EF42-4A73-B0D6-7F47F19C0F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02AB8-D839-4360-8E2B-A33076D75F3B}" type="slidenum">
              <a:rPr lang="en-US" smtClean="0"/>
              <a:t>‹#›</a:t>
            </a:fld>
            <a:endParaRPr lang="en-US"/>
          </a:p>
        </p:txBody>
      </p:sp>
    </p:spTree>
    <p:extLst>
      <p:ext uri="{BB962C8B-B14F-4D97-AF65-F5344CB8AC3E}">
        <p14:creationId xmlns:p14="http://schemas.microsoft.com/office/powerpoint/2010/main" val="2485261767"/>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17E1F6-9351-4E5E-8F09-A6E129780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52B5E4-6860-4904-A7A0-EA5EE8A0A7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ED237F-24F5-4459-A6BE-10BF2836C4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E488E-E113-4719-8CD6-3C33FD022133}" type="datetimeFigureOut">
              <a:rPr lang="en-US" smtClean="0"/>
              <a:t>5/24/2022</a:t>
            </a:fld>
            <a:endParaRPr lang="en-US"/>
          </a:p>
        </p:txBody>
      </p:sp>
      <p:sp>
        <p:nvSpPr>
          <p:cNvPr id="5" name="Footer Placeholder 4">
            <a:extLst>
              <a:ext uri="{FF2B5EF4-FFF2-40B4-BE49-F238E27FC236}">
                <a16:creationId xmlns:a16="http://schemas.microsoft.com/office/drawing/2014/main" id="{29054265-F7B5-4646-8C3C-755ECE6248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1A9E68-D4DA-43C6-9BEA-BAE8416606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9C6ED-72F9-433B-9A50-7DB8F81AC8E2}" type="slidenum">
              <a:rPr lang="en-US" smtClean="0"/>
              <a:t>‹#›</a:t>
            </a:fld>
            <a:endParaRPr lang="en-US"/>
          </a:p>
        </p:txBody>
      </p:sp>
    </p:spTree>
    <p:extLst>
      <p:ext uri="{BB962C8B-B14F-4D97-AF65-F5344CB8AC3E}">
        <p14:creationId xmlns:p14="http://schemas.microsoft.com/office/powerpoint/2010/main" val="205118244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DD2B95-7B31-4CE3-B49C-2B5BC9DA0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FCF78C-D203-48D7-8869-C327DF7D75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8BD40-B5E8-4F81-A35D-8051D8DBBF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1B7E8-73E9-4D13-8DAE-99690FEFA46E}" type="datetimeFigureOut">
              <a:rPr lang="en-US" smtClean="0"/>
              <a:t>5/24/2022</a:t>
            </a:fld>
            <a:endParaRPr lang="en-US"/>
          </a:p>
        </p:txBody>
      </p:sp>
      <p:sp>
        <p:nvSpPr>
          <p:cNvPr id="5" name="Footer Placeholder 4">
            <a:extLst>
              <a:ext uri="{FF2B5EF4-FFF2-40B4-BE49-F238E27FC236}">
                <a16:creationId xmlns:a16="http://schemas.microsoft.com/office/drawing/2014/main" id="{D12EEA20-2823-4D1B-8CDF-B35466A5F3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3A1857-F4D2-463F-8B73-CCFB67CDCA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51CEC-6CDF-4D02-9A3A-F0EB41A3F1A9}" type="slidenum">
              <a:rPr lang="en-US" smtClean="0"/>
              <a:t>‹#›</a:t>
            </a:fld>
            <a:endParaRPr lang="en-US"/>
          </a:p>
        </p:txBody>
      </p:sp>
    </p:spTree>
    <p:extLst>
      <p:ext uri="{BB962C8B-B14F-4D97-AF65-F5344CB8AC3E}">
        <p14:creationId xmlns:p14="http://schemas.microsoft.com/office/powerpoint/2010/main" val="1974129949"/>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image" Target="../media/image10.png"/><Relationship Id="rId3" Type="http://schemas.openxmlformats.org/officeDocument/2006/relationships/diagramData" Target="../diagrams/data3.xml"/><Relationship Id="rId21" Type="http://schemas.openxmlformats.org/officeDocument/2006/relationships/image" Target="../media/image13.svg"/><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5.xml"/><Relationship Id="rId16" Type="http://schemas.openxmlformats.org/officeDocument/2006/relationships/diagramColors" Target="../diagrams/colors5.xml"/><Relationship Id="rId20" Type="http://schemas.openxmlformats.org/officeDocument/2006/relationships/image" Target="../media/image12.png"/><Relationship Id="rId1" Type="http://schemas.openxmlformats.org/officeDocument/2006/relationships/slideLayout" Target="../slideLayouts/slideLayout1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23" Type="http://schemas.openxmlformats.org/officeDocument/2006/relationships/image" Target="../media/image15.svg"/><Relationship Id="rId10" Type="http://schemas.openxmlformats.org/officeDocument/2006/relationships/diagramQuickStyle" Target="../diagrams/quickStyle4.xml"/><Relationship Id="rId19" Type="http://schemas.openxmlformats.org/officeDocument/2006/relationships/image" Target="../media/image11.svg"/><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 Id="rId22"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18" Type="http://schemas.openxmlformats.org/officeDocument/2006/relationships/image" Target="../media/image16.png"/><Relationship Id="rId3" Type="http://schemas.openxmlformats.org/officeDocument/2006/relationships/diagramData" Target="../diagrams/data6.xml"/><Relationship Id="rId21" Type="http://schemas.openxmlformats.org/officeDocument/2006/relationships/image" Target="../media/image19.svg"/><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 Type="http://schemas.openxmlformats.org/officeDocument/2006/relationships/notesSlide" Target="../notesSlides/notesSlide6.xml"/><Relationship Id="rId16" Type="http://schemas.openxmlformats.org/officeDocument/2006/relationships/diagramColors" Target="../diagrams/colors8.xml"/><Relationship Id="rId20" Type="http://schemas.openxmlformats.org/officeDocument/2006/relationships/image" Target="../media/image18.png"/><Relationship Id="rId1" Type="http://schemas.openxmlformats.org/officeDocument/2006/relationships/slideLayout" Target="../slideLayouts/slideLayout13.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10" Type="http://schemas.openxmlformats.org/officeDocument/2006/relationships/diagramQuickStyle" Target="../diagrams/quickStyle7.xml"/><Relationship Id="rId19" Type="http://schemas.openxmlformats.org/officeDocument/2006/relationships/image" Target="../media/image17.svg"/><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7">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9">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D6F6C8-220E-4772-910E-C2B79517999E}"/>
              </a:ext>
            </a:extLst>
          </p:cNvPr>
          <p:cNvSpPr>
            <a:spLocks noGrp="1"/>
          </p:cNvSpPr>
          <p:nvPr>
            <p:ph type="ctrTitle"/>
          </p:nvPr>
        </p:nvSpPr>
        <p:spPr>
          <a:xfrm>
            <a:off x="1537097" y="1428750"/>
            <a:ext cx="9117807" cy="2105026"/>
          </a:xfrm>
        </p:spPr>
        <p:txBody>
          <a:bodyPr>
            <a:normAutofit/>
          </a:bodyPr>
          <a:lstStyle/>
          <a:p>
            <a:r>
              <a:rPr lang="en-US"/>
              <a:t>JCSH Evaluation Process 2020-2025</a:t>
            </a:r>
            <a:endParaRPr lang="en-US" dirty="0"/>
          </a:p>
        </p:txBody>
      </p:sp>
      <p:sp>
        <p:nvSpPr>
          <p:cNvPr id="3" name="Subtitle 2">
            <a:extLst>
              <a:ext uri="{FF2B5EF4-FFF2-40B4-BE49-F238E27FC236}">
                <a16:creationId xmlns:a16="http://schemas.microsoft.com/office/drawing/2014/main" id="{CF3D9443-D290-4F71-A78F-6EC5005AC677}"/>
              </a:ext>
            </a:extLst>
          </p:cNvPr>
          <p:cNvSpPr>
            <a:spLocks noGrp="1"/>
          </p:cNvSpPr>
          <p:nvPr>
            <p:ph type="subTitle" idx="1"/>
          </p:nvPr>
        </p:nvSpPr>
        <p:spPr>
          <a:xfrm>
            <a:off x="1537097" y="3960557"/>
            <a:ext cx="9117807" cy="1097215"/>
          </a:xfrm>
        </p:spPr>
        <p:txBody>
          <a:bodyPr>
            <a:normAutofit/>
          </a:bodyPr>
          <a:lstStyle/>
          <a:p>
            <a:r>
              <a:rPr lang="en-US"/>
              <a:t>Joint MC-SHCC Meeting May 24 2022</a:t>
            </a:r>
            <a:endParaRPr lang="en-US" dirty="0"/>
          </a:p>
        </p:txBody>
      </p:sp>
      <p:cxnSp>
        <p:nvCxnSpPr>
          <p:cNvPr id="38" name="Straight Connector 11">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28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8B04-500F-459A-A57F-B2FEDC3667F7}"/>
              </a:ext>
            </a:extLst>
          </p:cNvPr>
          <p:cNvSpPr>
            <a:spLocks noGrp="1"/>
          </p:cNvSpPr>
          <p:nvPr>
            <p:ph type="title"/>
          </p:nvPr>
        </p:nvSpPr>
        <p:spPr>
          <a:xfrm>
            <a:off x="709611" y="-24788"/>
            <a:ext cx="11263313" cy="1325563"/>
          </a:xfrm>
        </p:spPr>
        <p:txBody>
          <a:bodyPr/>
          <a:lstStyle/>
          <a:p>
            <a:r>
              <a:rPr lang="en-US" i="1" dirty="0">
                <a:solidFill>
                  <a:schemeClr val="bg1">
                    <a:lumMod val="65000"/>
                  </a:schemeClr>
                </a:solidFill>
              </a:rPr>
              <a:t>Proposed</a:t>
            </a:r>
            <a:r>
              <a:rPr lang="en-US" b="1" dirty="0"/>
              <a:t> Evidence/Evaluation Activities:   </a:t>
            </a:r>
            <a:br>
              <a:rPr lang="en-US" b="1" dirty="0"/>
            </a:br>
            <a:r>
              <a:rPr lang="en-US" b="1" dirty="0"/>
              <a:t>5 Year Plan </a:t>
            </a:r>
          </a:p>
        </p:txBody>
      </p:sp>
      <p:graphicFrame>
        <p:nvGraphicFramePr>
          <p:cNvPr id="5" name="Content Placeholder 4">
            <a:extLst>
              <a:ext uri="{FF2B5EF4-FFF2-40B4-BE49-F238E27FC236}">
                <a16:creationId xmlns:a16="http://schemas.microsoft.com/office/drawing/2014/main" id="{F59318ED-36D7-4255-BD16-33F5D30814A7}"/>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94DEBFF6-8FF6-4B23-974C-62280CA4BDBD}"/>
              </a:ext>
            </a:extLst>
          </p:cNvPr>
          <p:cNvSpPr>
            <a:spLocks noGrp="1"/>
          </p:cNvSpPr>
          <p:nvPr>
            <p:ph type="ftr" sz="quarter" idx="11"/>
          </p:nvPr>
        </p:nvSpPr>
        <p:spPr/>
        <p:txBody>
          <a:bodyPr/>
          <a:lstStyle/>
          <a:p>
            <a:r>
              <a:rPr lang="en-US" dirty="0"/>
              <a:t>Planning and Discussion Document, January 2022</a:t>
            </a:r>
          </a:p>
        </p:txBody>
      </p:sp>
      <p:sp>
        <p:nvSpPr>
          <p:cNvPr id="6" name="TextBox 5">
            <a:extLst>
              <a:ext uri="{FF2B5EF4-FFF2-40B4-BE49-F238E27FC236}">
                <a16:creationId xmlns:a16="http://schemas.microsoft.com/office/drawing/2014/main" id="{0429CB29-4C92-46F6-9DC2-E30ACD000180}"/>
              </a:ext>
            </a:extLst>
          </p:cNvPr>
          <p:cNvSpPr txBox="1"/>
          <p:nvPr/>
        </p:nvSpPr>
        <p:spPr>
          <a:xfrm>
            <a:off x="942975" y="4800598"/>
            <a:ext cx="1800225" cy="430887"/>
          </a:xfrm>
          <a:prstGeom prst="rect">
            <a:avLst/>
          </a:prstGeom>
          <a:noFill/>
          <a:ln>
            <a:solidFill>
              <a:srgbClr val="00B0F0"/>
            </a:solidFill>
          </a:ln>
        </p:spPr>
        <p:txBody>
          <a:bodyPr wrap="square" rtlCol="0">
            <a:spAutoFit/>
          </a:bodyPr>
          <a:lstStyle/>
          <a:p>
            <a:r>
              <a:rPr lang="en-US" sz="1100" dirty="0">
                <a:solidFill>
                  <a:srgbClr val="00B0F0"/>
                </a:solidFill>
              </a:rPr>
              <a:t>Systematic Data Collection / Per Logic Model </a:t>
            </a:r>
          </a:p>
        </p:txBody>
      </p:sp>
      <p:sp>
        <p:nvSpPr>
          <p:cNvPr id="7" name="TextBox 6">
            <a:extLst>
              <a:ext uri="{FF2B5EF4-FFF2-40B4-BE49-F238E27FC236}">
                <a16:creationId xmlns:a16="http://schemas.microsoft.com/office/drawing/2014/main" id="{1DA1F0A0-0945-4CB7-90A6-0B4B284443E4}"/>
              </a:ext>
            </a:extLst>
          </p:cNvPr>
          <p:cNvSpPr txBox="1"/>
          <p:nvPr/>
        </p:nvSpPr>
        <p:spPr>
          <a:xfrm>
            <a:off x="3057525" y="4800599"/>
            <a:ext cx="1800225" cy="600164"/>
          </a:xfrm>
          <a:prstGeom prst="rect">
            <a:avLst/>
          </a:prstGeom>
          <a:noFill/>
          <a:ln>
            <a:solidFill>
              <a:schemeClr val="accent1"/>
            </a:solidFill>
          </a:ln>
        </p:spPr>
        <p:txBody>
          <a:bodyPr wrap="square" rtlCol="0">
            <a:spAutoFit/>
          </a:bodyPr>
          <a:lstStyle/>
          <a:p>
            <a:r>
              <a:rPr lang="en-US" sz="1100" dirty="0">
                <a:solidFill>
                  <a:srgbClr val="00B0F0"/>
                </a:solidFill>
              </a:rPr>
              <a:t>Systematic Data Collection / Per Logic Model and </a:t>
            </a:r>
            <a:r>
              <a:rPr lang="en-US" sz="1100" dirty="0">
                <a:solidFill>
                  <a:srgbClr val="FF0000"/>
                </a:solidFill>
              </a:rPr>
              <a:t>Logic Model Review  </a:t>
            </a:r>
          </a:p>
        </p:txBody>
      </p:sp>
      <p:sp>
        <p:nvSpPr>
          <p:cNvPr id="8" name="TextBox 7">
            <a:extLst>
              <a:ext uri="{FF2B5EF4-FFF2-40B4-BE49-F238E27FC236}">
                <a16:creationId xmlns:a16="http://schemas.microsoft.com/office/drawing/2014/main" id="{016FEE53-7F7C-4392-91AD-C11AF225F714}"/>
              </a:ext>
            </a:extLst>
          </p:cNvPr>
          <p:cNvSpPr txBox="1"/>
          <p:nvPr/>
        </p:nvSpPr>
        <p:spPr>
          <a:xfrm>
            <a:off x="5195887" y="4800598"/>
            <a:ext cx="1800225" cy="430887"/>
          </a:xfrm>
          <a:prstGeom prst="rect">
            <a:avLst/>
          </a:prstGeom>
          <a:noFill/>
          <a:ln>
            <a:solidFill>
              <a:schemeClr val="accent1"/>
            </a:solidFill>
          </a:ln>
        </p:spPr>
        <p:txBody>
          <a:bodyPr wrap="square" rtlCol="0">
            <a:spAutoFit/>
          </a:bodyPr>
          <a:lstStyle/>
          <a:p>
            <a:r>
              <a:rPr lang="en-US" sz="1100" dirty="0">
                <a:solidFill>
                  <a:srgbClr val="00B0F0"/>
                </a:solidFill>
              </a:rPr>
              <a:t>Systematic Data Collection / Per Logic Model </a:t>
            </a:r>
          </a:p>
        </p:txBody>
      </p:sp>
      <p:sp>
        <p:nvSpPr>
          <p:cNvPr id="9" name="TextBox 8">
            <a:extLst>
              <a:ext uri="{FF2B5EF4-FFF2-40B4-BE49-F238E27FC236}">
                <a16:creationId xmlns:a16="http://schemas.microsoft.com/office/drawing/2014/main" id="{0AF3C925-7A68-4AC9-AEBC-600B0846CDC5}"/>
              </a:ext>
            </a:extLst>
          </p:cNvPr>
          <p:cNvSpPr txBox="1"/>
          <p:nvPr/>
        </p:nvSpPr>
        <p:spPr>
          <a:xfrm>
            <a:off x="7310437" y="4800597"/>
            <a:ext cx="1800225" cy="938719"/>
          </a:xfrm>
          <a:prstGeom prst="rect">
            <a:avLst/>
          </a:prstGeom>
          <a:noFill/>
          <a:ln>
            <a:solidFill>
              <a:schemeClr val="accent1"/>
            </a:solidFill>
          </a:ln>
        </p:spPr>
        <p:txBody>
          <a:bodyPr wrap="square" rtlCol="0">
            <a:spAutoFit/>
          </a:bodyPr>
          <a:lstStyle/>
          <a:p>
            <a:r>
              <a:rPr lang="en-US" sz="1100" dirty="0">
                <a:solidFill>
                  <a:srgbClr val="00B0F0"/>
                </a:solidFill>
              </a:rPr>
              <a:t>Systematic Data Collection / Per Logic Model;  </a:t>
            </a:r>
          </a:p>
          <a:p>
            <a:r>
              <a:rPr lang="en-US" sz="1100" dirty="0">
                <a:solidFill>
                  <a:srgbClr val="00B0F0"/>
                </a:solidFill>
              </a:rPr>
              <a:t>Program Evaluation (four phases) </a:t>
            </a:r>
          </a:p>
          <a:p>
            <a:endParaRPr lang="en-US" sz="1100" dirty="0">
              <a:solidFill>
                <a:srgbClr val="00B0F0"/>
              </a:solidFill>
            </a:endParaRPr>
          </a:p>
        </p:txBody>
      </p:sp>
      <p:sp>
        <p:nvSpPr>
          <p:cNvPr id="10" name="TextBox 9">
            <a:extLst>
              <a:ext uri="{FF2B5EF4-FFF2-40B4-BE49-F238E27FC236}">
                <a16:creationId xmlns:a16="http://schemas.microsoft.com/office/drawing/2014/main" id="{F326502D-29E6-4DB7-9F94-15C88DBECC80}"/>
              </a:ext>
            </a:extLst>
          </p:cNvPr>
          <p:cNvSpPr txBox="1"/>
          <p:nvPr/>
        </p:nvSpPr>
        <p:spPr>
          <a:xfrm>
            <a:off x="9424987" y="4800596"/>
            <a:ext cx="1800225" cy="600164"/>
          </a:xfrm>
          <a:prstGeom prst="rect">
            <a:avLst/>
          </a:prstGeom>
          <a:noFill/>
          <a:ln>
            <a:solidFill>
              <a:schemeClr val="accent1"/>
            </a:solidFill>
          </a:ln>
        </p:spPr>
        <p:txBody>
          <a:bodyPr wrap="square" rtlCol="0">
            <a:spAutoFit/>
          </a:bodyPr>
          <a:lstStyle/>
          <a:p>
            <a:r>
              <a:rPr lang="en-US" sz="1100" dirty="0">
                <a:solidFill>
                  <a:srgbClr val="00B0F0"/>
                </a:solidFill>
              </a:rPr>
              <a:t>Systematic Data Collection / Per Logic Model; </a:t>
            </a:r>
          </a:p>
          <a:p>
            <a:r>
              <a:rPr lang="en-US" sz="1100" dirty="0">
                <a:solidFill>
                  <a:srgbClr val="00B0F0"/>
                </a:solidFill>
              </a:rPr>
              <a:t>5 Year Report Compilation</a:t>
            </a:r>
          </a:p>
        </p:txBody>
      </p:sp>
      <p:sp>
        <p:nvSpPr>
          <p:cNvPr id="11" name="Arrow: Right 10">
            <a:extLst>
              <a:ext uri="{FF2B5EF4-FFF2-40B4-BE49-F238E27FC236}">
                <a16:creationId xmlns:a16="http://schemas.microsoft.com/office/drawing/2014/main" id="{A38AC9B5-D2A3-4A84-9BB3-12F745BCB402}"/>
              </a:ext>
            </a:extLst>
          </p:cNvPr>
          <p:cNvSpPr/>
          <p:nvPr/>
        </p:nvSpPr>
        <p:spPr>
          <a:xfrm>
            <a:off x="2743200" y="4836549"/>
            <a:ext cx="27384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D79F5638-D858-4C24-B3DE-EC47EE819845}"/>
              </a:ext>
            </a:extLst>
          </p:cNvPr>
          <p:cNvSpPr/>
          <p:nvPr/>
        </p:nvSpPr>
        <p:spPr>
          <a:xfrm>
            <a:off x="4916090" y="4800596"/>
            <a:ext cx="27384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10222714-1400-482A-AF34-5A1DE5332FD4}"/>
              </a:ext>
            </a:extLst>
          </p:cNvPr>
          <p:cNvSpPr/>
          <p:nvPr/>
        </p:nvSpPr>
        <p:spPr>
          <a:xfrm>
            <a:off x="7021116" y="4773723"/>
            <a:ext cx="27384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434C8D14-E83F-4AA5-9971-08A160DE7383}"/>
              </a:ext>
            </a:extLst>
          </p:cNvPr>
          <p:cNvSpPr/>
          <p:nvPr/>
        </p:nvSpPr>
        <p:spPr>
          <a:xfrm>
            <a:off x="9126140" y="4806015"/>
            <a:ext cx="27384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BFBCCE6-F11E-4119-B337-593AA9FEC9AA}"/>
              </a:ext>
            </a:extLst>
          </p:cNvPr>
          <p:cNvSpPr txBox="1"/>
          <p:nvPr/>
        </p:nvSpPr>
        <p:spPr>
          <a:xfrm>
            <a:off x="4681537" y="834108"/>
            <a:ext cx="4152099" cy="738664"/>
          </a:xfrm>
          <a:prstGeom prst="rect">
            <a:avLst/>
          </a:prstGeom>
          <a:noFill/>
        </p:spPr>
        <p:txBody>
          <a:bodyPr wrap="none" rtlCol="0">
            <a:spAutoFit/>
          </a:bodyPr>
          <a:lstStyle/>
          <a:p>
            <a:r>
              <a:rPr lang="en-US" sz="1050" b="1" i="1" dirty="0">
                <a:solidFill>
                  <a:schemeClr val="accent6"/>
                </a:solidFill>
              </a:rPr>
              <a:t>Green Font</a:t>
            </a:r>
            <a:r>
              <a:rPr lang="en-US" sz="1050" i="1" dirty="0"/>
              <a:t>= Internal and External Stakeholder Audiences </a:t>
            </a:r>
          </a:p>
          <a:p>
            <a:r>
              <a:rPr lang="en-US" sz="1050" b="1" i="1" dirty="0"/>
              <a:t>Black Font</a:t>
            </a:r>
            <a:r>
              <a:rPr lang="en-US" sz="1050" i="1" dirty="0"/>
              <a:t>= Internal Stakeholder Audience only </a:t>
            </a:r>
          </a:p>
          <a:p>
            <a:r>
              <a:rPr lang="en-US" sz="1050" i="1" dirty="0">
                <a:solidFill>
                  <a:srgbClr val="FF0000"/>
                </a:solidFill>
              </a:rPr>
              <a:t>Red Font=</a:t>
            </a:r>
            <a:r>
              <a:rPr lang="en-US" sz="1050" i="1" dirty="0"/>
              <a:t>Credentialed Evaluator with Internal and External Stakeholders</a:t>
            </a:r>
          </a:p>
          <a:p>
            <a:r>
              <a:rPr lang="en-US" sz="1050" i="1" dirty="0">
                <a:solidFill>
                  <a:srgbClr val="00B0F0"/>
                </a:solidFill>
              </a:rPr>
              <a:t>Blue Font= </a:t>
            </a:r>
            <a:r>
              <a:rPr lang="en-US" sz="1050" i="1" dirty="0"/>
              <a:t>Evaluation Task Force </a:t>
            </a:r>
          </a:p>
        </p:txBody>
      </p:sp>
      <p:sp>
        <p:nvSpPr>
          <p:cNvPr id="15" name="TextBox 14">
            <a:extLst>
              <a:ext uri="{FF2B5EF4-FFF2-40B4-BE49-F238E27FC236}">
                <a16:creationId xmlns:a16="http://schemas.microsoft.com/office/drawing/2014/main" id="{F67E1B58-8545-4D3F-8B23-B5D7D5F0B7BD}"/>
              </a:ext>
            </a:extLst>
          </p:cNvPr>
          <p:cNvSpPr txBox="1"/>
          <p:nvPr/>
        </p:nvSpPr>
        <p:spPr>
          <a:xfrm>
            <a:off x="168541" y="1366597"/>
            <a:ext cx="1771639" cy="369332"/>
          </a:xfrm>
          <a:prstGeom prst="rect">
            <a:avLst/>
          </a:prstGeom>
          <a:noFill/>
        </p:spPr>
        <p:txBody>
          <a:bodyPr wrap="none" rtlCol="0">
            <a:spAutoFit/>
          </a:bodyPr>
          <a:lstStyle/>
          <a:p>
            <a:r>
              <a:rPr lang="en-US" b="1" dirty="0">
                <a:solidFill>
                  <a:srgbClr val="FF0000"/>
                </a:solidFill>
                <a:highlight>
                  <a:srgbClr val="FFFF00"/>
                </a:highlight>
              </a:rPr>
              <a:t>RECAP from Feb </a:t>
            </a:r>
          </a:p>
        </p:txBody>
      </p:sp>
    </p:spTree>
    <p:extLst>
      <p:ext uri="{BB962C8B-B14F-4D97-AF65-F5344CB8AC3E}">
        <p14:creationId xmlns:p14="http://schemas.microsoft.com/office/powerpoint/2010/main" val="649968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2CF6-84F2-4FB1-A580-63A587AE002D}"/>
              </a:ext>
            </a:extLst>
          </p:cNvPr>
          <p:cNvSpPr>
            <a:spLocks noGrp="1"/>
          </p:cNvSpPr>
          <p:nvPr>
            <p:ph type="title"/>
          </p:nvPr>
        </p:nvSpPr>
        <p:spPr/>
        <p:txBody>
          <a:bodyPr/>
          <a:lstStyle/>
          <a:p>
            <a:r>
              <a:rPr lang="en-US" b="1" dirty="0"/>
              <a:t>Process Flow:  Metrics of Effectiveness </a:t>
            </a:r>
          </a:p>
        </p:txBody>
      </p:sp>
      <p:pic>
        <p:nvPicPr>
          <p:cNvPr id="4" name="Content Placeholder 3">
            <a:extLst>
              <a:ext uri="{FF2B5EF4-FFF2-40B4-BE49-F238E27FC236}">
                <a16:creationId xmlns:a16="http://schemas.microsoft.com/office/drawing/2014/main" id="{087A6BED-0F32-4387-975B-40082106049E}"/>
              </a:ext>
            </a:extLs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477294"/>
            <a:ext cx="10515600" cy="3047999"/>
          </a:xfrm>
          <a:prstGeom prst="rect">
            <a:avLst/>
          </a:prstGeom>
          <a:noFill/>
        </p:spPr>
      </p:pic>
      <p:pic>
        <p:nvPicPr>
          <p:cNvPr id="6" name="Graphic 5" descr="Transfer">
            <a:extLst>
              <a:ext uri="{FF2B5EF4-FFF2-40B4-BE49-F238E27FC236}">
                <a16:creationId xmlns:a16="http://schemas.microsoft.com/office/drawing/2014/main" id="{8ECD05B9-BE63-4068-9B5B-64976037E112}"/>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33700" y="4511040"/>
            <a:ext cx="632460" cy="632460"/>
          </a:xfrm>
          <a:prstGeom prst="rect">
            <a:avLst/>
          </a:prstGeom>
        </p:spPr>
      </p:pic>
      <p:pic>
        <p:nvPicPr>
          <p:cNvPr id="7" name="Graphic 6" descr="Transfer">
            <a:extLst>
              <a:ext uri="{FF2B5EF4-FFF2-40B4-BE49-F238E27FC236}">
                <a16:creationId xmlns:a16="http://schemas.microsoft.com/office/drawing/2014/main" id="{A9C0341D-03DE-4178-81D0-2CA4560DB111}"/>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9770" y="4499610"/>
            <a:ext cx="632460" cy="632460"/>
          </a:xfrm>
          <a:prstGeom prst="rect">
            <a:avLst/>
          </a:prstGeom>
        </p:spPr>
      </p:pic>
    </p:spTree>
    <p:extLst>
      <p:ext uri="{BB962C8B-B14F-4D97-AF65-F5344CB8AC3E}">
        <p14:creationId xmlns:p14="http://schemas.microsoft.com/office/powerpoint/2010/main" val="133507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415290-829B-4AE0-BE80-6AEA07721CDA}"/>
              </a:ext>
            </a:extLst>
          </p:cNvPr>
          <p:cNvSpPr>
            <a:spLocks noGrp="1"/>
          </p:cNvSpPr>
          <p:nvPr>
            <p:ph type="title"/>
          </p:nvPr>
        </p:nvSpPr>
        <p:spPr>
          <a:xfrm>
            <a:off x="838200" y="556995"/>
            <a:ext cx="10515600" cy="1133693"/>
          </a:xfrm>
        </p:spPr>
        <p:txBody>
          <a:bodyPr>
            <a:normAutofit/>
          </a:bodyPr>
          <a:lstStyle/>
          <a:p>
            <a:r>
              <a:rPr lang="en-US" sz="3600" b="1" i="1" dirty="0"/>
              <a:t>Systematic Data Collection: </a:t>
            </a:r>
            <a:br>
              <a:rPr lang="en-US" sz="3600" b="1" i="1" dirty="0"/>
            </a:br>
            <a:r>
              <a:rPr lang="en-US" sz="3600" b="1" i="1" dirty="0"/>
              <a:t>Enabled by a Metrics of Effectiveness Process</a:t>
            </a:r>
          </a:p>
        </p:txBody>
      </p:sp>
      <p:graphicFrame>
        <p:nvGraphicFramePr>
          <p:cNvPr id="34" name="Content Placeholder 2">
            <a:extLst>
              <a:ext uri="{FF2B5EF4-FFF2-40B4-BE49-F238E27FC236}">
                <a16:creationId xmlns:a16="http://schemas.microsoft.com/office/drawing/2014/main" id="{A0303551-9CD9-8820-FF87-5779F453B346}"/>
              </a:ext>
            </a:extLst>
          </p:cNvPr>
          <p:cNvGraphicFramePr>
            <a:graphicFrameLocks noGrp="1"/>
          </p:cNvGraphicFramePr>
          <p:nvPr>
            <p:ph idx="1"/>
            <p:extLst>
              <p:ext uri="{D42A27DB-BD31-4B8C-83A1-F6EECF244321}">
                <p14:modId xmlns:p14="http://schemas.microsoft.com/office/powerpoint/2010/main" val="39407871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0731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9FC90-1AB8-4892-9E2D-65B0CD490F3E}"/>
              </a:ext>
            </a:extLst>
          </p:cNvPr>
          <p:cNvSpPr>
            <a:spLocks noGrp="1"/>
          </p:cNvSpPr>
          <p:nvPr>
            <p:ph type="title"/>
          </p:nvPr>
        </p:nvSpPr>
        <p:spPr>
          <a:xfrm>
            <a:off x="838200" y="365125"/>
            <a:ext cx="10515600" cy="587375"/>
          </a:xfrm>
        </p:spPr>
        <p:txBody>
          <a:bodyPr>
            <a:normAutofit fontScale="90000"/>
          </a:bodyPr>
          <a:lstStyle/>
          <a:p>
            <a:r>
              <a:rPr lang="en-US" b="1" dirty="0"/>
              <a:t>Feedback Loops / Continuous Improvement </a:t>
            </a:r>
          </a:p>
        </p:txBody>
      </p:sp>
      <p:graphicFrame>
        <p:nvGraphicFramePr>
          <p:cNvPr id="4" name="Content Placeholder 3">
            <a:extLst>
              <a:ext uri="{FF2B5EF4-FFF2-40B4-BE49-F238E27FC236}">
                <a16:creationId xmlns:a16="http://schemas.microsoft.com/office/drawing/2014/main" id="{7C79287D-7D9A-4389-BA5B-D8F2B0D660D7}"/>
              </a:ext>
            </a:extLst>
          </p:cNvPr>
          <p:cNvGraphicFramePr>
            <a:graphicFrameLocks noGrp="1"/>
          </p:cNvGraphicFramePr>
          <p:nvPr>
            <p:ph idx="1"/>
          </p:nvPr>
        </p:nvGraphicFramePr>
        <p:xfrm>
          <a:off x="7211060" y="1977602"/>
          <a:ext cx="5660390" cy="3339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6C0236C3-3F54-42EA-A284-64DEDFDF5A78}"/>
              </a:ext>
            </a:extLst>
          </p:cNvPr>
          <p:cNvGraphicFramePr/>
          <p:nvPr/>
        </p:nvGraphicFramePr>
        <p:xfrm>
          <a:off x="993140" y="1312332"/>
          <a:ext cx="3202940" cy="48886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a:extLst>
              <a:ext uri="{FF2B5EF4-FFF2-40B4-BE49-F238E27FC236}">
                <a16:creationId xmlns:a16="http://schemas.microsoft.com/office/drawing/2014/main" id="{9F15DC85-C1B1-48CA-913D-E808264B7FFF}"/>
              </a:ext>
            </a:extLst>
          </p:cNvPr>
          <p:cNvGraphicFramePr/>
          <p:nvPr/>
        </p:nvGraphicFramePr>
        <p:xfrm>
          <a:off x="4008120" y="2240702"/>
          <a:ext cx="4724400" cy="303191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pic>
        <p:nvPicPr>
          <p:cNvPr id="9" name="Graphic 8" descr="Venn diagram">
            <a:extLst>
              <a:ext uri="{FF2B5EF4-FFF2-40B4-BE49-F238E27FC236}">
                <a16:creationId xmlns:a16="http://schemas.microsoft.com/office/drawing/2014/main" id="{08F76825-ECB6-4ABC-9FA5-2B241F813975}"/>
              </a:ext>
            </a:extLst>
          </p:cNvPr>
          <p:cNvPicPr>
            <a:picLocks noChangeAspect="1"/>
          </p:cNvPicPr>
          <p:nvPr/>
        </p:nvPicPr>
        <p:blipFill>
          <a:blip r:embed="rId18" cstate="hq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584055" y="3190134"/>
            <a:ext cx="914400" cy="914400"/>
          </a:xfrm>
          <a:prstGeom prst="rect">
            <a:avLst/>
          </a:prstGeom>
        </p:spPr>
      </p:pic>
      <p:pic>
        <p:nvPicPr>
          <p:cNvPr id="11" name="Graphic 10" descr="Transfer">
            <a:extLst>
              <a:ext uri="{FF2B5EF4-FFF2-40B4-BE49-F238E27FC236}">
                <a16:creationId xmlns:a16="http://schemas.microsoft.com/office/drawing/2014/main" id="{68EA3817-0EC7-4116-A08D-238996E68416}"/>
              </a:ext>
            </a:extLst>
          </p:cNvPr>
          <p:cNvPicPr>
            <a:picLocks noChangeAspect="1"/>
          </p:cNvPicPr>
          <p:nvPr/>
        </p:nvPicPr>
        <p:blipFill>
          <a:blip r:embed="rId20" cstate="hq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7593648" y="1646766"/>
            <a:ext cx="914400" cy="914400"/>
          </a:xfrm>
          <a:prstGeom prst="rect">
            <a:avLst/>
          </a:prstGeom>
        </p:spPr>
      </p:pic>
      <p:pic>
        <p:nvPicPr>
          <p:cNvPr id="12" name="Graphic 11" descr="Transfer">
            <a:extLst>
              <a:ext uri="{FF2B5EF4-FFF2-40B4-BE49-F238E27FC236}">
                <a16:creationId xmlns:a16="http://schemas.microsoft.com/office/drawing/2014/main" id="{A22795AF-0B4B-433F-AC68-FCD652F7BE7C}"/>
              </a:ext>
            </a:extLst>
          </p:cNvPr>
          <p:cNvPicPr>
            <a:picLocks noChangeAspect="1"/>
          </p:cNvPicPr>
          <p:nvPr/>
        </p:nvPicPr>
        <p:blipFill>
          <a:blip r:embed="rId20" cstate="hq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231641" y="1686454"/>
            <a:ext cx="914400" cy="914400"/>
          </a:xfrm>
          <a:prstGeom prst="rect">
            <a:avLst/>
          </a:prstGeom>
        </p:spPr>
      </p:pic>
      <p:pic>
        <p:nvPicPr>
          <p:cNvPr id="14" name="Graphic 13" descr="Cycle with people">
            <a:extLst>
              <a:ext uri="{FF2B5EF4-FFF2-40B4-BE49-F238E27FC236}">
                <a16:creationId xmlns:a16="http://schemas.microsoft.com/office/drawing/2014/main" id="{CE9DD743-1240-41D5-9A6A-C0FDB7881FBD}"/>
              </a:ext>
            </a:extLst>
          </p:cNvPr>
          <p:cNvPicPr>
            <a:picLocks noChangeAspect="1"/>
          </p:cNvPicPr>
          <p:nvPr/>
        </p:nvPicPr>
        <p:blipFill>
          <a:blip r:embed="rId22" cstate="hq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5975349" y="3190134"/>
            <a:ext cx="914400" cy="914400"/>
          </a:xfrm>
          <a:prstGeom prst="rect">
            <a:avLst/>
          </a:prstGeom>
        </p:spPr>
      </p:pic>
    </p:spTree>
    <p:extLst>
      <p:ext uri="{BB962C8B-B14F-4D97-AF65-F5344CB8AC3E}">
        <p14:creationId xmlns:p14="http://schemas.microsoft.com/office/powerpoint/2010/main" val="132544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3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3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0CA5C95-9756-46D1-BC6C-D7E891343925}"/>
              </a:ext>
            </a:extLst>
          </p:cNvPr>
          <p:cNvSpPr>
            <a:spLocks noGrp="1"/>
          </p:cNvSpPr>
          <p:nvPr>
            <p:ph type="title"/>
          </p:nvPr>
        </p:nvSpPr>
        <p:spPr>
          <a:xfrm>
            <a:off x="4620154" y="878153"/>
            <a:ext cx="4692468" cy="1325563"/>
          </a:xfrm>
        </p:spPr>
        <p:txBody>
          <a:bodyPr>
            <a:normAutofit/>
          </a:bodyPr>
          <a:lstStyle/>
          <a:p>
            <a:r>
              <a:rPr lang="en-US" b="1" dirty="0"/>
              <a:t>JCSH Annual Infographic</a:t>
            </a:r>
          </a:p>
        </p:txBody>
      </p:sp>
      <p:sp>
        <p:nvSpPr>
          <p:cNvPr id="54" name="Arc 4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03E5A90-7109-4AE6-8009-EBFAE43A2160}"/>
              </a:ext>
            </a:extLst>
          </p:cNvPr>
          <p:cNvSpPr>
            <a:spLocks noGrp="1"/>
          </p:cNvSpPr>
          <p:nvPr>
            <p:ph idx="1"/>
          </p:nvPr>
        </p:nvSpPr>
        <p:spPr>
          <a:xfrm>
            <a:off x="157778" y="251492"/>
            <a:ext cx="3711490" cy="3429000"/>
          </a:xfrm>
          <a:solidFill>
            <a:schemeClr val="bg2"/>
          </a:solidFill>
        </p:spPr>
        <p:txBody>
          <a:bodyPr>
            <a:normAutofit fontScale="92500" lnSpcReduction="10000"/>
          </a:bodyPr>
          <a:lstStyle/>
          <a:p>
            <a:pPr marL="0" indent="0">
              <a:buNone/>
            </a:pPr>
            <a:endParaRPr lang="en-US" sz="1300" b="1" dirty="0"/>
          </a:p>
          <a:p>
            <a:pPr marL="0" indent="0">
              <a:buNone/>
            </a:pPr>
            <a:r>
              <a:rPr lang="en-US" sz="1300" b="1" dirty="0"/>
              <a:t>Demonstrate Effectiveness in Education/Health Collaboration for CSH</a:t>
            </a:r>
          </a:p>
          <a:p>
            <a:pPr marL="0" indent="0">
              <a:buNone/>
            </a:pPr>
            <a:endParaRPr lang="en-US" sz="1300" b="1" dirty="0"/>
          </a:p>
          <a:p>
            <a:pPr marL="457200" lvl="1" indent="0">
              <a:buNone/>
            </a:pPr>
            <a:r>
              <a:rPr lang="en-US" sz="1300" b="1" dirty="0"/>
              <a:t>Strategy/Operational Effectiveness:</a:t>
            </a:r>
          </a:p>
          <a:p>
            <a:pPr marL="914400" lvl="2" indent="0">
              <a:buNone/>
            </a:pPr>
            <a:r>
              <a:rPr lang="en-US" sz="1300" b="1" dirty="0"/>
              <a:t>Engagement </a:t>
            </a:r>
          </a:p>
          <a:p>
            <a:pPr marL="914400" lvl="2" indent="0">
              <a:buNone/>
            </a:pPr>
            <a:r>
              <a:rPr lang="en-US" sz="1300" b="1" dirty="0"/>
              <a:t>Knowledge Transfer </a:t>
            </a:r>
          </a:p>
          <a:p>
            <a:pPr marL="914400" lvl="2" indent="0">
              <a:buNone/>
            </a:pPr>
            <a:r>
              <a:rPr lang="en-US" sz="1300" b="1" dirty="0"/>
              <a:t>Information Sharing </a:t>
            </a:r>
          </a:p>
          <a:p>
            <a:pPr marL="914400" lvl="2" indent="0">
              <a:buNone/>
            </a:pPr>
            <a:endParaRPr lang="en-US" sz="1300" b="1" dirty="0"/>
          </a:p>
          <a:p>
            <a:pPr marL="457200" lvl="1" indent="0">
              <a:buNone/>
            </a:pPr>
            <a:r>
              <a:rPr lang="en-US" sz="1300" b="1" dirty="0"/>
              <a:t>Priorities/Subject Matter Effectiveness:  </a:t>
            </a:r>
          </a:p>
          <a:p>
            <a:pPr marL="914400" lvl="2" indent="0">
              <a:buNone/>
            </a:pPr>
            <a:r>
              <a:rPr lang="en-US" sz="1300" b="1" dirty="0"/>
              <a:t>School Food</a:t>
            </a:r>
          </a:p>
          <a:p>
            <a:pPr marL="914400" lvl="2" indent="0">
              <a:buNone/>
            </a:pPr>
            <a:r>
              <a:rPr lang="en-US" sz="1300" b="1" dirty="0"/>
              <a:t>Substance Abuse</a:t>
            </a:r>
          </a:p>
          <a:p>
            <a:pPr marL="914400" lvl="2" indent="0">
              <a:buNone/>
            </a:pPr>
            <a:r>
              <a:rPr lang="en-US" sz="1300" b="1" dirty="0"/>
              <a:t>Positive Mental Health </a:t>
            </a:r>
          </a:p>
          <a:p>
            <a:pPr marL="457200" lvl="1" indent="0">
              <a:buNone/>
            </a:pPr>
            <a:r>
              <a:rPr lang="en-US" sz="1300" b="1" dirty="0"/>
              <a:t> </a:t>
            </a:r>
          </a:p>
          <a:p>
            <a:pPr marL="0" indent="0">
              <a:buNone/>
            </a:pPr>
            <a:r>
              <a:rPr lang="en-US" sz="1300" b="1" dirty="0"/>
              <a:t>     </a:t>
            </a:r>
          </a:p>
          <a:p>
            <a:pPr marL="0" indent="0">
              <a:buNone/>
            </a:pPr>
            <a:endParaRPr lang="en-US" sz="1300" b="1" dirty="0"/>
          </a:p>
          <a:p>
            <a:pPr marL="0" indent="0">
              <a:buNone/>
            </a:pPr>
            <a:endParaRPr lang="en-US" sz="1300" dirty="0"/>
          </a:p>
        </p:txBody>
      </p:sp>
      <p:graphicFrame>
        <p:nvGraphicFramePr>
          <p:cNvPr id="8" name="Diagram 7">
            <a:extLst>
              <a:ext uri="{FF2B5EF4-FFF2-40B4-BE49-F238E27FC236}">
                <a16:creationId xmlns:a16="http://schemas.microsoft.com/office/drawing/2014/main" id="{2B77C273-D058-49DA-BDA9-759F95985533}"/>
              </a:ext>
            </a:extLst>
          </p:cNvPr>
          <p:cNvGraphicFramePr/>
          <p:nvPr/>
        </p:nvGraphicFramePr>
        <p:xfrm>
          <a:off x="7205133" y="83164"/>
          <a:ext cx="4588934" cy="46755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a:extLst>
              <a:ext uri="{FF2B5EF4-FFF2-40B4-BE49-F238E27FC236}">
                <a16:creationId xmlns:a16="http://schemas.microsoft.com/office/drawing/2014/main" id="{DB35EA33-E8DE-44A6-A90C-DD1EF9F5059F}"/>
              </a:ext>
            </a:extLst>
          </p:cNvPr>
          <p:cNvGraphicFramePr/>
          <p:nvPr/>
        </p:nvGraphicFramePr>
        <p:xfrm>
          <a:off x="7705184" y="3929435"/>
          <a:ext cx="3756110" cy="29734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Diagram 14">
            <a:extLst>
              <a:ext uri="{FF2B5EF4-FFF2-40B4-BE49-F238E27FC236}">
                <a16:creationId xmlns:a16="http://schemas.microsoft.com/office/drawing/2014/main" id="{CE939E86-3151-4AF1-8278-F364737ED700}"/>
              </a:ext>
            </a:extLst>
          </p:cNvPr>
          <p:cNvGraphicFramePr/>
          <p:nvPr/>
        </p:nvGraphicFramePr>
        <p:xfrm>
          <a:off x="4620154" y="2662646"/>
          <a:ext cx="3310466" cy="351431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7" name="TextBox 16">
            <a:extLst>
              <a:ext uri="{FF2B5EF4-FFF2-40B4-BE49-F238E27FC236}">
                <a16:creationId xmlns:a16="http://schemas.microsoft.com/office/drawing/2014/main" id="{3781D89B-B31B-4431-8C8A-FD1BA2C79C4F}"/>
              </a:ext>
            </a:extLst>
          </p:cNvPr>
          <p:cNvSpPr txBox="1"/>
          <p:nvPr/>
        </p:nvSpPr>
        <p:spPr>
          <a:xfrm rot="1252694">
            <a:off x="1556681" y="3556801"/>
            <a:ext cx="3917731" cy="2554545"/>
          </a:xfrm>
          <a:prstGeom prst="rect">
            <a:avLst/>
          </a:prstGeom>
          <a:noFill/>
        </p:spPr>
        <p:txBody>
          <a:bodyPr wrap="square" rtlCol="0">
            <a:spAutoFit/>
          </a:bodyPr>
          <a:lstStyle/>
          <a:p>
            <a:r>
              <a:rPr lang="en-US" sz="4000" dirty="0">
                <a:solidFill>
                  <a:srgbClr val="FF0000"/>
                </a:solidFill>
              </a:rPr>
              <a:t>MOCK-UP – </a:t>
            </a:r>
          </a:p>
          <a:p>
            <a:r>
              <a:rPr lang="en-US" sz="4000" dirty="0">
                <a:solidFill>
                  <a:srgbClr val="FF0000"/>
                </a:solidFill>
              </a:rPr>
              <a:t>FOR ILLUSTRATION ONLY </a:t>
            </a:r>
          </a:p>
        </p:txBody>
      </p:sp>
      <p:pic>
        <p:nvPicPr>
          <p:cNvPr id="20" name="Graphic 19" descr="Social network">
            <a:extLst>
              <a:ext uri="{FF2B5EF4-FFF2-40B4-BE49-F238E27FC236}">
                <a16:creationId xmlns:a16="http://schemas.microsoft.com/office/drawing/2014/main" id="{472987D1-9DF1-4441-8AE2-49F4E8C2B759}"/>
              </a:ext>
            </a:extLst>
          </p:cNvPr>
          <p:cNvPicPr>
            <a:picLocks noChangeAspect="1"/>
          </p:cNvPicPr>
          <p:nvPr/>
        </p:nvPicPr>
        <p:blipFill>
          <a:blip r:embed="rId18" cstate="hq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936509" y="1924441"/>
            <a:ext cx="914400" cy="914400"/>
          </a:xfrm>
          <a:prstGeom prst="rect">
            <a:avLst/>
          </a:prstGeom>
        </p:spPr>
      </p:pic>
      <p:pic>
        <p:nvPicPr>
          <p:cNvPr id="22" name="Graphic 21" descr="Cheers">
            <a:extLst>
              <a:ext uri="{FF2B5EF4-FFF2-40B4-BE49-F238E27FC236}">
                <a16:creationId xmlns:a16="http://schemas.microsoft.com/office/drawing/2014/main" id="{61FC96CF-7AD4-450C-A75D-6CC3B801663B}"/>
              </a:ext>
            </a:extLst>
          </p:cNvPr>
          <p:cNvPicPr>
            <a:picLocks noChangeAspect="1"/>
          </p:cNvPicPr>
          <p:nvPr/>
        </p:nvPicPr>
        <p:blipFill>
          <a:blip r:embed="rId20" cstate="hq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8086111" y="3081869"/>
            <a:ext cx="890504" cy="890504"/>
          </a:xfrm>
          <a:prstGeom prst="rect">
            <a:avLst/>
          </a:prstGeom>
        </p:spPr>
      </p:pic>
      <p:sp>
        <p:nvSpPr>
          <p:cNvPr id="24" name="Arrow: Right 23">
            <a:extLst>
              <a:ext uri="{FF2B5EF4-FFF2-40B4-BE49-F238E27FC236}">
                <a16:creationId xmlns:a16="http://schemas.microsoft.com/office/drawing/2014/main" id="{9139DF45-516B-47CF-84FD-5A1D1EFC1374}"/>
              </a:ext>
            </a:extLst>
          </p:cNvPr>
          <p:cNvSpPr/>
          <p:nvPr/>
        </p:nvSpPr>
        <p:spPr>
          <a:xfrm>
            <a:off x="3202804" y="634058"/>
            <a:ext cx="978408" cy="8966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50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1222</Words>
  <Application>Microsoft Office PowerPoint</Application>
  <PresentationFormat>Widescreen</PresentationFormat>
  <Paragraphs>131</Paragraphs>
  <Slides>6</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Calibri Light</vt:lpstr>
      <vt:lpstr>Office Theme</vt:lpstr>
      <vt:lpstr>Office Theme</vt:lpstr>
      <vt:lpstr>Office Theme</vt:lpstr>
      <vt:lpstr>JCSH Evaluation Process 2020-2025</vt:lpstr>
      <vt:lpstr>Proposed Evidence/Evaluation Activities:    5 Year Plan </vt:lpstr>
      <vt:lpstr>Process Flow:  Metrics of Effectiveness </vt:lpstr>
      <vt:lpstr>Systematic Data Collection:  Enabled by a Metrics of Effectiveness Process</vt:lpstr>
      <vt:lpstr>Feedback Loops / Continuous Improvement </vt:lpstr>
      <vt:lpstr>JCSH Annual Infographic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JCSH Evaluation Process 2020-2025</dc:title>
  <dc:creator>Susan Hornby</dc:creator>
  <cp:lastModifiedBy>Susan Hornby</cp:lastModifiedBy>
  <cp:revision>10</cp:revision>
  <dcterms:created xsi:type="dcterms:W3CDTF">2022-05-19T17:57:58Z</dcterms:created>
  <dcterms:modified xsi:type="dcterms:W3CDTF">2022-05-24T15:51:55Z</dcterms:modified>
</cp:coreProperties>
</file>